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9" r:id="rId6"/>
    <p:sldId id="263" r:id="rId7"/>
    <p:sldId id="265" r:id="rId8"/>
    <p:sldId id="266" r:id="rId9"/>
    <p:sldId id="268" r:id="rId10"/>
    <p:sldId id="267" r:id="rId11"/>
  </p:sldIdLst>
  <p:sldSz cx="9144000" cy="5143500" type="screen16x9"/>
  <p:notesSz cx="6858000" cy="91440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方正卡通简体" pitchFamily="65" charset="-122"/>
      <p:regular r:id="rId16"/>
    </p:embeddedFont>
    <p:embeddedFont>
      <p:font typeface="微软雅黑" pitchFamily="34" charset="-122"/>
      <p:regular r:id="rId17"/>
      <p:bold r:id="rId18"/>
    </p:embeddedFont>
    <p:embeddedFont>
      <p:font typeface="方正静蕾简体" pitchFamily="2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FF6600"/>
    <a:srgbClr val="CCFF33"/>
    <a:srgbClr val="CCFF99"/>
    <a:srgbClr val="FF3300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52" autoAdjust="0"/>
  </p:normalViewPr>
  <p:slideViewPr>
    <p:cSldViewPr snapToGrid="0" showGuides="1">
      <p:cViewPr>
        <p:scale>
          <a:sx n="100" d="100"/>
          <a:sy n="100" d="100"/>
        </p:scale>
        <p:origin x="-1872" y="-816"/>
      </p:cViewPr>
      <p:guideLst>
        <p:guide orient="horz" pos="1620"/>
        <p:guide orient="horz" pos="1956"/>
        <p:guide orient="horz" pos="1684"/>
        <p:guide orient="horz" pos="1766"/>
        <p:guide pos="2880"/>
        <p:guide pos="2136"/>
        <p:guide pos="3336"/>
        <p:guide pos="1836"/>
        <p:guide pos="41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audio1.wav>
</file>

<file path=ppt/media/image1.jpeg>
</file>

<file path=ppt/media/image2.jpeg>
</file>

<file path=ppt/media/image3.png>
</file>

<file path=ppt/media/image4.pn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E:\线条黑-01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-1588"/>
            <a:ext cx="9144001" cy="514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6164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B331-993D-4A77-9770-ABC95EE1BBE1}" type="datetimeFigureOut">
              <a:rPr lang="zh-CN" altLang="en-US" smtClean="0"/>
              <a:pPr/>
              <a:t>2013/9/20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09295-9C28-4F5A-9B4C-501C84D07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663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B331-993D-4A77-9770-ABC95EE1BBE1}" type="datetimeFigureOut">
              <a:rPr lang="zh-CN" altLang="en-US" smtClean="0"/>
              <a:pPr/>
              <a:t>2013/9/20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09295-9C28-4F5A-9B4C-501C84D07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673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E:\线条红-0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" t="624" r="791" b="2347"/>
          <a:stretch/>
        </p:blipFill>
        <p:spPr bwMode="auto">
          <a:xfrm>
            <a:off x="-36512" y="0"/>
            <a:ext cx="918051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9059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33616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B331-993D-4A77-9770-ABC95EE1BBE1}" type="datetimeFigureOut">
              <a:rPr lang="zh-CN" altLang="en-US" smtClean="0"/>
              <a:pPr/>
              <a:t>2013/9/20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09295-9C28-4F5A-9B4C-501C84D07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28679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B331-993D-4A77-9770-ABC95EE1BBE1}" type="datetimeFigureOut">
              <a:rPr lang="zh-CN" altLang="en-US" smtClean="0"/>
              <a:pPr/>
              <a:t>2013/9/20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09295-9C28-4F5A-9B4C-501C84D07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23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B331-993D-4A77-9770-ABC95EE1BBE1}" type="datetimeFigureOut">
              <a:rPr lang="zh-CN" altLang="en-US" smtClean="0"/>
              <a:pPr/>
              <a:t>2013/9/20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09295-9C28-4F5A-9B4C-501C84D07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09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B331-993D-4A77-9770-ABC95EE1BBE1}" type="datetimeFigureOut">
              <a:rPr lang="zh-CN" altLang="en-US" smtClean="0"/>
              <a:pPr/>
              <a:t>2013/9/20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09295-9C28-4F5A-9B4C-501C84D07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023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B331-993D-4A77-9770-ABC95EE1BBE1}" type="datetimeFigureOut">
              <a:rPr lang="zh-CN" altLang="en-US" smtClean="0"/>
              <a:pPr/>
              <a:t>2013/9/20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09295-9C28-4F5A-9B4C-501C84D07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12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2B331-993D-4A77-9770-ABC95EE1BBE1}" type="datetimeFigureOut">
              <a:rPr lang="zh-CN" altLang="en-US" smtClean="0"/>
              <a:pPr/>
              <a:t>2013/9/20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09295-9C28-4F5A-9B4C-501C84D07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569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2B331-993D-4A77-9770-ABC95EE1BBE1}" type="datetimeFigureOut">
              <a:rPr lang="zh-CN" altLang="en-US" smtClean="0"/>
              <a:pPr/>
              <a:t>2013/9/20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09295-9C28-4F5A-9B4C-501C84D0712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17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ww.rapidbbs.cn/viewthread.php?tid=2658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26385388" y="-741362"/>
            <a:ext cx="27284708" cy="6509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17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计算</a:t>
            </a:r>
            <a:r>
              <a:rPr lang="zh-CN" altLang="en-US" sz="417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机协会</a:t>
            </a:r>
            <a:endParaRPr lang="zh-CN" altLang="en-US" sz="417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28500" y="4049638"/>
            <a:ext cx="7056784" cy="32178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17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计算机协</a:t>
            </a:r>
            <a:r>
              <a:rPr lang="zh-CN" altLang="en-US" sz="417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会</a:t>
            </a:r>
            <a:endParaRPr lang="zh-CN" altLang="en-US" sz="417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30315" y="-31292215"/>
            <a:ext cx="7056784" cy="32178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17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计算机协会</a:t>
            </a:r>
          </a:p>
        </p:txBody>
      </p:sp>
      <p:sp>
        <p:nvSpPr>
          <p:cNvPr id="2070" name="Freeform 40"/>
          <p:cNvSpPr>
            <a:spLocks noEditPoints="1"/>
          </p:cNvSpPr>
          <p:nvPr/>
        </p:nvSpPr>
        <p:spPr bwMode="auto">
          <a:xfrm>
            <a:off x="1293918" y="5559011"/>
            <a:ext cx="1429875" cy="1868395"/>
          </a:xfrm>
          <a:custGeom>
            <a:avLst/>
            <a:gdLst>
              <a:gd name="T0" fmla="*/ 0 w 969"/>
              <a:gd name="T1" fmla="*/ 1266 h 1266"/>
              <a:gd name="T2" fmla="*/ 0 w 969"/>
              <a:gd name="T3" fmla="*/ 0 h 1266"/>
              <a:gd name="T4" fmla="*/ 410 w 969"/>
              <a:gd name="T5" fmla="*/ 0 h 1266"/>
              <a:gd name="T6" fmla="*/ 714 w 969"/>
              <a:gd name="T7" fmla="*/ 19 h 1266"/>
              <a:gd name="T8" fmla="*/ 896 w 969"/>
              <a:gd name="T9" fmla="*/ 143 h 1266"/>
              <a:gd name="T10" fmla="*/ 969 w 969"/>
              <a:gd name="T11" fmla="*/ 389 h 1266"/>
              <a:gd name="T12" fmla="*/ 927 w 969"/>
              <a:gd name="T13" fmla="*/ 585 h 1266"/>
              <a:gd name="T14" fmla="*/ 820 w 969"/>
              <a:gd name="T15" fmla="*/ 710 h 1266"/>
              <a:gd name="T16" fmla="*/ 687 w 969"/>
              <a:gd name="T17" fmla="*/ 770 h 1266"/>
              <a:gd name="T18" fmla="*/ 422 w 969"/>
              <a:gd name="T19" fmla="*/ 788 h 1266"/>
              <a:gd name="T20" fmla="*/ 256 w 969"/>
              <a:gd name="T21" fmla="*/ 788 h 1266"/>
              <a:gd name="T22" fmla="*/ 256 w 969"/>
              <a:gd name="T23" fmla="*/ 1266 h 1266"/>
              <a:gd name="T24" fmla="*/ 0 w 969"/>
              <a:gd name="T25" fmla="*/ 1266 h 1266"/>
              <a:gd name="T26" fmla="*/ 256 w 969"/>
              <a:gd name="T27" fmla="*/ 214 h 1266"/>
              <a:gd name="T28" fmla="*/ 256 w 969"/>
              <a:gd name="T29" fmla="*/ 573 h 1266"/>
              <a:gd name="T30" fmla="*/ 395 w 969"/>
              <a:gd name="T31" fmla="*/ 573 h 1266"/>
              <a:gd name="T32" fmla="*/ 597 w 969"/>
              <a:gd name="T33" fmla="*/ 554 h 1266"/>
              <a:gd name="T34" fmla="*/ 677 w 969"/>
              <a:gd name="T35" fmla="*/ 491 h 1266"/>
              <a:gd name="T36" fmla="*/ 706 w 969"/>
              <a:gd name="T37" fmla="*/ 393 h 1266"/>
              <a:gd name="T38" fmla="*/ 666 w 969"/>
              <a:gd name="T39" fmla="*/ 279 h 1266"/>
              <a:gd name="T40" fmla="*/ 563 w 969"/>
              <a:gd name="T41" fmla="*/ 223 h 1266"/>
              <a:gd name="T42" fmla="*/ 379 w 969"/>
              <a:gd name="T43" fmla="*/ 214 h 1266"/>
              <a:gd name="T44" fmla="*/ 256 w 969"/>
              <a:gd name="T45" fmla="*/ 214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69" h="1266">
                <a:moveTo>
                  <a:pt x="0" y="1266"/>
                </a:moveTo>
                <a:cubicBezTo>
                  <a:pt x="0" y="0"/>
                  <a:pt x="0" y="0"/>
                  <a:pt x="0" y="0"/>
                </a:cubicBezTo>
                <a:cubicBezTo>
                  <a:pt x="410" y="0"/>
                  <a:pt x="410" y="0"/>
                  <a:pt x="410" y="0"/>
                </a:cubicBezTo>
                <a:cubicBezTo>
                  <a:pt x="565" y="0"/>
                  <a:pt x="667" y="6"/>
                  <a:pt x="714" y="19"/>
                </a:cubicBezTo>
                <a:cubicBezTo>
                  <a:pt x="786" y="38"/>
                  <a:pt x="847" y="79"/>
                  <a:pt x="896" y="143"/>
                </a:cubicBezTo>
                <a:cubicBezTo>
                  <a:pt x="945" y="207"/>
                  <a:pt x="969" y="289"/>
                  <a:pt x="969" y="389"/>
                </a:cubicBezTo>
                <a:cubicBezTo>
                  <a:pt x="969" y="467"/>
                  <a:pt x="955" y="533"/>
                  <a:pt x="927" y="585"/>
                </a:cubicBezTo>
                <a:cubicBezTo>
                  <a:pt x="899" y="638"/>
                  <a:pt x="863" y="680"/>
                  <a:pt x="820" y="710"/>
                </a:cubicBezTo>
                <a:cubicBezTo>
                  <a:pt x="776" y="740"/>
                  <a:pt x="732" y="760"/>
                  <a:pt x="687" y="770"/>
                </a:cubicBezTo>
                <a:cubicBezTo>
                  <a:pt x="626" y="782"/>
                  <a:pt x="538" y="788"/>
                  <a:pt x="422" y="788"/>
                </a:cubicBezTo>
                <a:cubicBezTo>
                  <a:pt x="256" y="788"/>
                  <a:pt x="256" y="788"/>
                  <a:pt x="256" y="788"/>
                </a:cubicBezTo>
                <a:cubicBezTo>
                  <a:pt x="256" y="1266"/>
                  <a:pt x="256" y="1266"/>
                  <a:pt x="256" y="1266"/>
                </a:cubicBezTo>
                <a:lnTo>
                  <a:pt x="0" y="1266"/>
                </a:lnTo>
                <a:close/>
                <a:moveTo>
                  <a:pt x="256" y="214"/>
                </a:moveTo>
                <a:cubicBezTo>
                  <a:pt x="256" y="573"/>
                  <a:pt x="256" y="573"/>
                  <a:pt x="256" y="573"/>
                </a:cubicBezTo>
                <a:cubicBezTo>
                  <a:pt x="395" y="573"/>
                  <a:pt x="395" y="573"/>
                  <a:pt x="395" y="573"/>
                </a:cubicBezTo>
                <a:cubicBezTo>
                  <a:pt x="496" y="573"/>
                  <a:pt x="563" y="567"/>
                  <a:pt x="597" y="554"/>
                </a:cubicBezTo>
                <a:cubicBezTo>
                  <a:pt x="631" y="540"/>
                  <a:pt x="658" y="520"/>
                  <a:pt x="677" y="491"/>
                </a:cubicBezTo>
                <a:cubicBezTo>
                  <a:pt x="696" y="463"/>
                  <a:pt x="706" y="430"/>
                  <a:pt x="706" y="393"/>
                </a:cubicBezTo>
                <a:cubicBezTo>
                  <a:pt x="706" y="347"/>
                  <a:pt x="693" y="309"/>
                  <a:pt x="666" y="279"/>
                </a:cubicBezTo>
                <a:cubicBezTo>
                  <a:pt x="638" y="249"/>
                  <a:pt x="604" y="230"/>
                  <a:pt x="563" y="223"/>
                </a:cubicBezTo>
                <a:cubicBezTo>
                  <a:pt x="532" y="217"/>
                  <a:pt x="471" y="214"/>
                  <a:pt x="379" y="214"/>
                </a:cubicBezTo>
                <a:lnTo>
                  <a:pt x="256" y="2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71" name="Freeform 41"/>
          <p:cNvSpPr>
            <a:spLocks noEditPoints="1"/>
          </p:cNvSpPr>
          <p:nvPr/>
        </p:nvSpPr>
        <p:spPr bwMode="auto">
          <a:xfrm>
            <a:off x="3346058" y="5342140"/>
            <a:ext cx="1431125" cy="1868395"/>
          </a:xfrm>
          <a:custGeom>
            <a:avLst/>
            <a:gdLst>
              <a:gd name="T0" fmla="*/ 0 w 970"/>
              <a:gd name="T1" fmla="*/ 1266 h 1266"/>
              <a:gd name="T2" fmla="*/ 0 w 970"/>
              <a:gd name="T3" fmla="*/ 0 h 1266"/>
              <a:gd name="T4" fmla="*/ 410 w 970"/>
              <a:gd name="T5" fmla="*/ 0 h 1266"/>
              <a:gd name="T6" fmla="*/ 714 w 970"/>
              <a:gd name="T7" fmla="*/ 19 h 1266"/>
              <a:gd name="T8" fmla="*/ 896 w 970"/>
              <a:gd name="T9" fmla="*/ 143 h 1266"/>
              <a:gd name="T10" fmla="*/ 970 w 970"/>
              <a:gd name="T11" fmla="*/ 389 h 1266"/>
              <a:gd name="T12" fmla="*/ 927 w 970"/>
              <a:gd name="T13" fmla="*/ 585 h 1266"/>
              <a:gd name="T14" fmla="*/ 820 w 970"/>
              <a:gd name="T15" fmla="*/ 710 h 1266"/>
              <a:gd name="T16" fmla="*/ 687 w 970"/>
              <a:gd name="T17" fmla="*/ 770 h 1266"/>
              <a:gd name="T18" fmla="*/ 422 w 970"/>
              <a:gd name="T19" fmla="*/ 788 h 1266"/>
              <a:gd name="T20" fmla="*/ 256 w 970"/>
              <a:gd name="T21" fmla="*/ 788 h 1266"/>
              <a:gd name="T22" fmla="*/ 256 w 970"/>
              <a:gd name="T23" fmla="*/ 1266 h 1266"/>
              <a:gd name="T24" fmla="*/ 0 w 970"/>
              <a:gd name="T25" fmla="*/ 1266 h 1266"/>
              <a:gd name="T26" fmla="*/ 256 w 970"/>
              <a:gd name="T27" fmla="*/ 214 h 1266"/>
              <a:gd name="T28" fmla="*/ 256 w 970"/>
              <a:gd name="T29" fmla="*/ 573 h 1266"/>
              <a:gd name="T30" fmla="*/ 396 w 970"/>
              <a:gd name="T31" fmla="*/ 573 h 1266"/>
              <a:gd name="T32" fmla="*/ 598 w 970"/>
              <a:gd name="T33" fmla="*/ 554 h 1266"/>
              <a:gd name="T34" fmla="*/ 677 w 970"/>
              <a:gd name="T35" fmla="*/ 491 h 1266"/>
              <a:gd name="T36" fmla="*/ 706 w 970"/>
              <a:gd name="T37" fmla="*/ 393 h 1266"/>
              <a:gd name="T38" fmla="*/ 666 w 970"/>
              <a:gd name="T39" fmla="*/ 279 h 1266"/>
              <a:gd name="T40" fmla="*/ 563 w 970"/>
              <a:gd name="T41" fmla="*/ 223 h 1266"/>
              <a:gd name="T42" fmla="*/ 379 w 970"/>
              <a:gd name="T43" fmla="*/ 214 h 1266"/>
              <a:gd name="T44" fmla="*/ 256 w 970"/>
              <a:gd name="T45" fmla="*/ 214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70" h="1266">
                <a:moveTo>
                  <a:pt x="0" y="1266"/>
                </a:moveTo>
                <a:cubicBezTo>
                  <a:pt x="0" y="0"/>
                  <a:pt x="0" y="0"/>
                  <a:pt x="0" y="0"/>
                </a:cubicBezTo>
                <a:cubicBezTo>
                  <a:pt x="410" y="0"/>
                  <a:pt x="410" y="0"/>
                  <a:pt x="410" y="0"/>
                </a:cubicBezTo>
                <a:cubicBezTo>
                  <a:pt x="566" y="0"/>
                  <a:pt x="667" y="6"/>
                  <a:pt x="714" y="19"/>
                </a:cubicBezTo>
                <a:cubicBezTo>
                  <a:pt x="787" y="38"/>
                  <a:pt x="847" y="79"/>
                  <a:pt x="896" y="143"/>
                </a:cubicBezTo>
                <a:cubicBezTo>
                  <a:pt x="945" y="207"/>
                  <a:pt x="970" y="289"/>
                  <a:pt x="970" y="389"/>
                </a:cubicBezTo>
                <a:cubicBezTo>
                  <a:pt x="970" y="467"/>
                  <a:pt x="956" y="533"/>
                  <a:pt x="927" y="585"/>
                </a:cubicBezTo>
                <a:cubicBezTo>
                  <a:pt x="899" y="638"/>
                  <a:pt x="863" y="680"/>
                  <a:pt x="820" y="710"/>
                </a:cubicBezTo>
                <a:cubicBezTo>
                  <a:pt x="776" y="740"/>
                  <a:pt x="732" y="760"/>
                  <a:pt x="687" y="770"/>
                </a:cubicBezTo>
                <a:cubicBezTo>
                  <a:pt x="626" y="782"/>
                  <a:pt x="538" y="788"/>
                  <a:pt x="422" y="788"/>
                </a:cubicBezTo>
                <a:cubicBezTo>
                  <a:pt x="256" y="788"/>
                  <a:pt x="256" y="788"/>
                  <a:pt x="256" y="788"/>
                </a:cubicBezTo>
                <a:cubicBezTo>
                  <a:pt x="256" y="1266"/>
                  <a:pt x="256" y="1266"/>
                  <a:pt x="256" y="1266"/>
                </a:cubicBezTo>
                <a:lnTo>
                  <a:pt x="0" y="1266"/>
                </a:lnTo>
                <a:close/>
                <a:moveTo>
                  <a:pt x="256" y="214"/>
                </a:moveTo>
                <a:cubicBezTo>
                  <a:pt x="256" y="573"/>
                  <a:pt x="256" y="573"/>
                  <a:pt x="256" y="573"/>
                </a:cubicBezTo>
                <a:cubicBezTo>
                  <a:pt x="396" y="573"/>
                  <a:pt x="396" y="573"/>
                  <a:pt x="396" y="573"/>
                </a:cubicBezTo>
                <a:cubicBezTo>
                  <a:pt x="496" y="573"/>
                  <a:pt x="564" y="567"/>
                  <a:pt x="598" y="554"/>
                </a:cubicBezTo>
                <a:cubicBezTo>
                  <a:pt x="632" y="540"/>
                  <a:pt x="658" y="520"/>
                  <a:pt x="677" y="491"/>
                </a:cubicBezTo>
                <a:cubicBezTo>
                  <a:pt x="697" y="463"/>
                  <a:pt x="706" y="430"/>
                  <a:pt x="706" y="393"/>
                </a:cubicBezTo>
                <a:cubicBezTo>
                  <a:pt x="706" y="347"/>
                  <a:pt x="693" y="309"/>
                  <a:pt x="666" y="279"/>
                </a:cubicBezTo>
                <a:cubicBezTo>
                  <a:pt x="639" y="249"/>
                  <a:pt x="604" y="230"/>
                  <a:pt x="563" y="223"/>
                </a:cubicBezTo>
                <a:cubicBezTo>
                  <a:pt x="533" y="217"/>
                  <a:pt x="471" y="214"/>
                  <a:pt x="379" y="214"/>
                </a:cubicBezTo>
                <a:lnTo>
                  <a:pt x="256" y="2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3" name="media1.wav">
            <a:hlinkClick r:id="" action="ppaction://media"/>
          </p:cNvPr>
          <p:cNvPicPr>
            <a:picLocks noRot="1" noChangeAspect="1"/>
          </p:cNvPicPr>
          <p:nvPr>
            <a:wavAudioFile r:embed="rId2" name="media1.wav"/>
          </p:nvPr>
        </p:nvPicPr>
        <p:blipFill>
          <a:blip r:embed="rId4"/>
          <a:stretch>
            <a:fillRect/>
          </a:stretch>
        </p:blipFill>
        <p:spPr>
          <a:xfrm>
            <a:off x="1676400" y="-635000"/>
            <a:ext cx="304800" cy="304800"/>
          </a:xfrm>
          <a:prstGeom prst="rect">
            <a:avLst/>
          </a:prstGeom>
        </p:spPr>
      </p:pic>
      <p:grpSp>
        <p:nvGrpSpPr>
          <p:cNvPr id="2050" name="组合 2049"/>
          <p:cNvGrpSpPr/>
          <p:nvPr/>
        </p:nvGrpSpPr>
        <p:grpSpPr>
          <a:xfrm>
            <a:off x="1628333" y="1497677"/>
            <a:ext cx="5988405" cy="2020069"/>
            <a:chOff x="1873562" y="1626772"/>
            <a:chExt cx="5538774" cy="1868396"/>
          </a:xfrm>
        </p:grpSpPr>
        <p:sp>
          <p:nvSpPr>
            <p:cNvPr id="64" name="TextBox 63"/>
            <p:cNvSpPr txBox="1"/>
            <p:nvPr/>
          </p:nvSpPr>
          <p:spPr>
            <a:xfrm>
              <a:off x="3804470" y="1626773"/>
              <a:ext cx="1597320" cy="1868395"/>
            </a:xfrm>
            <a:custGeom>
              <a:avLst/>
              <a:gdLst>
                <a:gd name="connsiteX0" fmla="*/ 0 w 308098"/>
                <a:gd name="connsiteY0" fmla="*/ 0 h 369332"/>
                <a:gd name="connsiteX1" fmla="*/ 308098 w 308098"/>
                <a:gd name="connsiteY1" fmla="*/ 0 h 369332"/>
                <a:gd name="connsiteX2" fmla="*/ 308098 w 308098"/>
                <a:gd name="connsiteY2" fmla="*/ 369332 h 369332"/>
                <a:gd name="connsiteX3" fmla="*/ 0 w 308098"/>
                <a:gd name="connsiteY3" fmla="*/ 369332 h 369332"/>
                <a:gd name="connsiteX4" fmla="*/ 0 w 308098"/>
                <a:gd name="connsiteY4" fmla="*/ 0 h 369332"/>
                <a:gd name="connsiteX0" fmla="*/ 0 w 1058191"/>
                <a:gd name="connsiteY0" fmla="*/ 0 h 369332"/>
                <a:gd name="connsiteX1" fmla="*/ 1058191 w 1058191"/>
                <a:gd name="connsiteY1" fmla="*/ 335756 h 369332"/>
                <a:gd name="connsiteX2" fmla="*/ 308098 w 1058191"/>
                <a:gd name="connsiteY2" fmla="*/ 369332 h 369332"/>
                <a:gd name="connsiteX3" fmla="*/ 0 w 1058191"/>
                <a:gd name="connsiteY3" fmla="*/ 369332 h 369332"/>
                <a:gd name="connsiteX4" fmla="*/ 0 w 1058191"/>
                <a:gd name="connsiteY4" fmla="*/ 0 h 369332"/>
                <a:gd name="connsiteX0" fmla="*/ 0 w 1058191"/>
                <a:gd name="connsiteY0" fmla="*/ 0 h 388382"/>
                <a:gd name="connsiteX1" fmla="*/ 1058191 w 1058191"/>
                <a:gd name="connsiteY1" fmla="*/ 335756 h 388382"/>
                <a:gd name="connsiteX2" fmla="*/ 846261 w 1058191"/>
                <a:gd name="connsiteY2" fmla="*/ 388382 h 388382"/>
                <a:gd name="connsiteX3" fmla="*/ 0 w 1058191"/>
                <a:gd name="connsiteY3" fmla="*/ 369332 h 388382"/>
                <a:gd name="connsiteX4" fmla="*/ 0 w 1058191"/>
                <a:gd name="connsiteY4" fmla="*/ 0 h 388382"/>
                <a:gd name="connsiteX0" fmla="*/ 0 w 1058191"/>
                <a:gd name="connsiteY0" fmla="*/ 0 h 388382"/>
                <a:gd name="connsiteX1" fmla="*/ 1058191 w 1058191"/>
                <a:gd name="connsiteY1" fmla="*/ 335756 h 388382"/>
                <a:gd name="connsiteX2" fmla="*/ 846261 w 1058191"/>
                <a:gd name="connsiteY2" fmla="*/ 388382 h 388382"/>
                <a:gd name="connsiteX3" fmla="*/ 424656 w 1058191"/>
                <a:gd name="connsiteY3" fmla="*/ 383381 h 388382"/>
                <a:gd name="connsiteX4" fmla="*/ 0 w 1058191"/>
                <a:gd name="connsiteY4" fmla="*/ 369332 h 388382"/>
                <a:gd name="connsiteX5" fmla="*/ 0 w 1058191"/>
                <a:gd name="connsiteY5" fmla="*/ 0 h 388382"/>
                <a:gd name="connsiteX0" fmla="*/ 0 w 1058191"/>
                <a:gd name="connsiteY0" fmla="*/ 0 h 388382"/>
                <a:gd name="connsiteX1" fmla="*/ 1058191 w 1058191"/>
                <a:gd name="connsiteY1" fmla="*/ 335756 h 388382"/>
                <a:gd name="connsiteX2" fmla="*/ 846261 w 1058191"/>
                <a:gd name="connsiteY2" fmla="*/ 388382 h 388382"/>
                <a:gd name="connsiteX3" fmla="*/ 772319 w 1058191"/>
                <a:gd name="connsiteY3" fmla="*/ 261937 h 388382"/>
                <a:gd name="connsiteX4" fmla="*/ 0 w 1058191"/>
                <a:gd name="connsiteY4" fmla="*/ 369332 h 388382"/>
                <a:gd name="connsiteX5" fmla="*/ 0 w 1058191"/>
                <a:gd name="connsiteY5" fmla="*/ 0 h 388382"/>
                <a:gd name="connsiteX0" fmla="*/ 0 w 1058191"/>
                <a:gd name="connsiteY0" fmla="*/ 0 h 388382"/>
                <a:gd name="connsiteX1" fmla="*/ 267494 w 1058191"/>
                <a:gd name="connsiteY1" fmla="*/ 88106 h 388382"/>
                <a:gd name="connsiteX2" fmla="*/ 1058191 w 1058191"/>
                <a:gd name="connsiteY2" fmla="*/ 335756 h 388382"/>
                <a:gd name="connsiteX3" fmla="*/ 846261 w 1058191"/>
                <a:gd name="connsiteY3" fmla="*/ 388382 h 388382"/>
                <a:gd name="connsiteX4" fmla="*/ 772319 w 1058191"/>
                <a:gd name="connsiteY4" fmla="*/ 261937 h 388382"/>
                <a:gd name="connsiteX5" fmla="*/ 0 w 1058191"/>
                <a:gd name="connsiteY5" fmla="*/ 369332 h 388382"/>
                <a:gd name="connsiteX6" fmla="*/ 0 w 1058191"/>
                <a:gd name="connsiteY6" fmla="*/ 0 h 388382"/>
                <a:gd name="connsiteX0" fmla="*/ 0 w 1058191"/>
                <a:gd name="connsiteY0" fmla="*/ 0 h 388382"/>
                <a:gd name="connsiteX1" fmla="*/ 908050 w 1058191"/>
                <a:gd name="connsiteY1" fmla="*/ 102394 h 388382"/>
                <a:gd name="connsiteX2" fmla="*/ 1058191 w 1058191"/>
                <a:gd name="connsiteY2" fmla="*/ 335756 h 388382"/>
                <a:gd name="connsiteX3" fmla="*/ 846261 w 1058191"/>
                <a:gd name="connsiteY3" fmla="*/ 388382 h 388382"/>
                <a:gd name="connsiteX4" fmla="*/ 772319 w 1058191"/>
                <a:gd name="connsiteY4" fmla="*/ 261937 h 388382"/>
                <a:gd name="connsiteX5" fmla="*/ 0 w 1058191"/>
                <a:gd name="connsiteY5" fmla="*/ 369332 h 388382"/>
                <a:gd name="connsiteX6" fmla="*/ 0 w 1058191"/>
                <a:gd name="connsiteY6" fmla="*/ 0 h 388382"/>
                <a:gd name="connsiteX0" fmla="*/ 0 w 1058191"/>
                <a:gd name="connsiteY0" fmla="*/ 0 h 388382"/>
                <a:gd name="connsiteX1" fmla="*/ 465137 w 1058191"/>
                <a:gd name="connsiteY1" fmla="*/ 52387 h 388382"/>
                <a:gd name="connsiteX2" fmla="*/ 908050 w 1058191"/>
                <a:gd name="connsiteY2" fmla="*/ 102394 h 388382"/>
                <a:gd name="connsiteX3" fmla="*/ 1058191 w 1058191"/>
                <a:gd name="connsiteY3" fmla="*/ 335756 h 388382"/>
                <a:gd name="connsiteX4" fmla="*/ 846261 w 1058191"/>
                <a:gd name="connsiteY4" fmla="*/ 388382 h 388382"/>
                <a:gd name="connsiteX5" fmla="*/ 772319 w 1058191"/>
                <a:gd name="connsiteY5" fmla="*/ 261937 h 388382"/>
                <a:gd name="connsiteX6" fmla="*/ 0 w 1058191"/>
                <a:gd name="connsiteY6" fmla="*/ 369332 h 388382"/>
                <a:gd name="connsiteX7" fmla="*/ 0 w 1058191"/>
                <a:gd name="connsiteY7" fmla="*/ 0 h 388382"/>
                <a:gd name="connsiteX0" fmla="*/ 0 w 1058191"/>
                <a:gd name="connsiteY0" fmla="*/ 0 h 388382"/>
                <a:gd name="connsiteX1" fmla="*/ 622300 w 1058191"/>
                <a:gd name="connsiteY1" fmla="*/ 30955 h 388382"/>
                <a:gd name="connsiteX2" fmla="*/ 908050 w 1058191"/>
                <a:gd name="connsiteY2" fmla="*/ 102394 h 388382"/>
                <a:gd name="connsiteX3" fmla="*/ 1058191 w 1058191"/>
                <a:gd name="connsiteY3" fmla="*/ 335756 h 388382"/>
                <a:gd name="connsiteX4" fmla="*/ 846261 w 1058191"/>
                <a:gd name="connsiteY4" fmla="*/ 388382 h 388382"/>
                <a:gd name="connsiteX5" fmla="*/ 772319 w 1058191"/>
                <a:gd name="connsiteY5" fmla="*/ 261937 h 388382"/>
                <a:gd name="connsiteX6" fmla="*/ 0 w 1058191"/>
                <a:gd name="connsiteY6" fmla="*/ 369332 h 388382"/>
                <a:gd name="connsiteX7" fmla="*/ 0 w 1058191"/>
                <a:gd name="connsiteY7" fmla="*/ 0 h 388382"/>
                <a:gd name="connsiteX0" fmla="*/ 0 w 1058191"/>
                <a:gd name="connsiteY0" fmla="*/ 0 h 388382"/>
                <a:gd name="connsiteX1" fmla="*/ 267494 w 1058191"/>
                <a:gd name="connsiteY1" fmla="*/ 9524 h 388382"/>
                <a:gd name="connsiteX2" fmla="*/ 622300 w 1058191"/>
                <a:gd name="connsiteY2" fmla="*/ 30955 h 388382"/>
                <a:gd name="connsiteX3" fmla="*/ 908050 w 1058191"/>
                <a:gd name="connsiteY3" fmla="*/ 102394 h 388382"/>
                <a:gd name="connsiteX4" fmla="*/ 1058191 w 1058191"/>
                <a:gd name="connsiteY4" fmla="*/ 335756 h 388382"/>
                <a:gd name="connsiteX5" fmla="*/ 846261 w 1058191"/>
                <a:gd name="connsiteY5" fmla="*/ 388382 h 388382"/>
                <a:gd name="connsiteX6" fmla="*/ 772319 w 1058191"/>
                <a:gd name="connsiteY6" fmla="*/ 261937 h 388382"/>
                <a:gd name="connsiteX7" fmla="*/ 0 w 1058191"/>
                <a:gd name="connsiteY7" fmla="*/ 369332 h 388382"/>
                <a:gd name="connsiteX8" fmla="*/ 0 w 1058191"/>
                <a:gd name="connsiteY8" fmla="*/ 0 h 388382"/>
                <a:gd name="connsiteX0" fmla="*/ 0 w 1058191"/>
                <a:gd name="connsiteY0" fmla="*/ 0 h 388382"/>
                <a:gd name="connsiteX1" fmla="*/ 312737 w 1058191"/>
                <a:gd name="connsiteY1" fmla="*/ 130968 h 388382"/>
                <a:gd name="connsiteX2" fmla="*/ 622300 w 1058191"/>
                <a:gd name="connsiteY2" fmla="*/ 30955 h 388382"/>
                <a:gd name="connsiteX3" fmla="*/ 908050 w 1058191"/>
                <a:gd name="connsiteY3" fmla="*/ 102394 h 388382"/>
                <a:gd name="connsiteX4" fmla="*/ 1058191 w 1058191"/>
                <a:gd name="connsiteY4" fmla="*/ 335756 h 388382"/>
                <a:gd name="connsiteX5" fmla="*/ 846261 w 1058191"/>
                <a:gd name="connsiteY5" fmla="*/ 388382 h 388382"/>
                <a:gd name="connsiteX6" fmla="*/ 772319 w 1058191"/>
                <a:gd name="connsiteY6" fmla="*/ 261937 h 388382"/>
                <a:gd name="connsiteX7" fmla="*/ 0 w 1058191"/>
                <a:gd name="connsiteY7" fmla="*/ 369332 h 388382"/>
                <a:gd name="connsiteX8" fmla="*/ 0 w 1058191"/>
                <a:gd name="connsiteY8" fmla="*/ 0 h 388382"/>
                <a:gd name="connsiteX0" fmla="*/ 173831 w 1058191"/>
                <a:gd name="connsiteY0" fmla="*/ 300039 h 357427"/>
                <a:gd name="connsiteX1" fmla="*/ 312737 w 1058191"/>
                <a:gd name="connsiteY1" fmla="*/ 100013 h 357427"/>
                <a:gd name="connsiteX2" fmla="*/ 622300 w 1058191"/>
                <a:gd name="connsiteY2" fmla="*/ 0 h 357427"/>
                <a:gd name="connsiteX3" fmla="*/ 908050 w 1058191"/>
                <a:gd name="connsiteY3" fmla="*/ 71439 h 357427"/>
                <a:gd name="connsiteX4" fmla="*/ 1058191 w 1058191"/>
                <a:gd name="connsiteY4" fmla="*/ 304801 h 357427"/>
                <a:gd name="connsiteX5" fmla="*/ 846261 w 1058191"/>
                <a:gd name="connsiteY5" fmla="*/ 357427 h 357427"/>
                <a:gd name="connsiteX6" fmla="*/ 772319 w 1058191"/>
                <a:gd name="connsiteY6" fmla="*/ 230982 h 357427"/>
                <a:gd name="connsiteX7" fmla="*/ 0 w 1058191"/>
                <a:gd name="connsiteY7" fmla="*/ 338377 h 357427"/>
                <a:gd name="connsiteX8" fmla="*/ 173831 w 1058191"/>
                <a:gd name="connsiteY8" fmla="*/ 300039 h 357427"/>
                <a:gd name="connsiteX0" fmla="*/ 35719 w 920079"/>
                <a:gd name="connsiteY0" fmla="*/ 300039 h 609839"/>
                <a:gd name="connsiteX1" fmla="*/ 174625 w 920079"/>
                <a:gd name="connsiteY1" fmla="*/ 100013 h 609839"/>
                <a:gd name="connsiteX2" fmla="*/ 484188 w 920079"/>
                <a:gd name="connsiteY2" fmla="*/ 0 h 609839"/>
                <a:gd name="connsiteX3" fmla="*/ 769938 w 920079"/>
                <a:gd name="connsiteY3" fmla="*/ 71439 h 609839"/>
                <a:gd name="connsiteX4" fmla="*/ 920079 w 920079"/>
                <a:gd name="connsiteY4" fmla="*/ 304801 h 609839"/>
                <a:gd name="connsiteX5" fmla="*/ 708149 w 920079"/>
                <a:gd name="connsiteY5" fmla="*/ 357427 h 609839"/>
                <a:gd name="connsiteX6" fmla="*/ 634207 w 920079"/>
                <a:gd name="connsiteY6" fmla="*/ 230982 h 609839"/>
                <a:gd name="connsiteX7" fmla="*/ 0 w 920079"/>
                <a:gd name="connsiteY7" fmla="*/ 609839 h 609839"/>
                <a:gd name="connsiteX8" fmla="*/ 35719 w 920079"/>
                <a:gd name="connsiteY8" fmla="*/ 300039 h 609839"/>
                <a:gd name="connsiteX0" fmla="*/ 35719 w 920079"/>
                <a:gd name="connsiteY0" fmla="*/ 300039 h 609839"/>
                <a:gd name="connsiteX1" fmla="*/ 174625 w 920079"/>
                <a:gd name="connsiteY1" fmla="*/ 100013 h 609839"/>
                <a:gd name="connsiteX2" fmla="*/ 484188 w 920079"/>
                <a:gd name="connsiteY2" fmla="*/ 0 h 609839"/>
                <a:gd name="connsiteX3" fmla="*/ 769938 w 920079"/>
                <a:gd name="connsiteY3" fmla="*/ 71439 h 609839"/>
                <a:gd name="connsiteX4" fmla="*/ 920079 w 920079"/>
                <a:gd name="connsiteY4" fmla="*/ 304801 h 609839"/>
                <a:gd name="connsiteX5" fmla="*/ 708149 w 920079"/>
                <a:gd name="connsiteY5" fmla="*/ 357427 h 609839"/>
                <a:gd name="connsiteX6" fmla="*/ 634207 w 920079"/>
                <a:gd name="connsiteY6" fmla="*/ 230982 h 609839"/>
                <a:gd name="connsiteX7" fmla="*/ 315119 w 920079"/>
                <a:gd name="connsiteY7" fmla="*/ 423863 h 609839"/>
                <a:gd name="connsiteX8" fmla="*/ 0 w 920079"/>
                <a:gd name="connsiteY8" fmla="*/ 609839 h 609839"/>
                <a:gd name="connsiteX9" fmla="*/ 35719 w 920079"/>
                <a:gd name="connsiteY9" fmla="*/ 300039 h 609839"/>
                <a:gd name="connsiteX0" fmla="*/ 35719 w 920079"/>
                <a:gd name="connsiteY0" fmla="*/ 300039 h 895351"/>
                <a:gd name="connsiteX1" fmla="*/ 174625 w 920079"/>
                <a:gd name="connsiteY1" fmla="*/ 100013 h 895351"/>
                <a:gd name="connsiteX2" fmla="*/ 484188 w 920079"/>
                <a:gd name="connsiteY2" fmla="*/ 0 h 895351"/>
                <a:gd name="connsiteX3" fmla="*/ 769938 w 920079"/>
                <a:gd name="connsiteY3" fmla="*/ 71439 h 895351"/>
                <a:gd name="connsiteX4" fmla="*/ 920079 w 920079"/>
                <a:gd name="connsiteY4" fmla="*/ 304801 h 895351"/>
                <a:gd name="connsiteX5" fmla="*/ 708149 w 920079"/>
                <a:gd name="connsiteY5" fmla="*/ 357427 h 895351"/>
                <a:gd name="connsiteX6" fmla="*/ 634207 w 920079"/>
                <a:gd name="connsiteY6" fmla="*/ 230982 h 895351"/>
                <a:gd name="connsiteX7" fmla="*/ 88900 w 920079"/>
                <a:gd name="connsiteY7" fmla="*/ 895351 h 895351"/>
                <a:gd name="connsiteX8" fmla="*/ 0 w 920079"/>
                <a:gd name="connsiteY8" fmla="*/ 609839 h 895351"/>
                <a:gd name="connsiteX9" fmla="*/ 35719 w 920079"/>
                <a:gd name="connsiteY9" fmla="*/ 300039 h 895351"/>
                <a:gd name="connsiteX0" fmla="*/ 35719 w 920079"/>
                <a:gd name="connsiteY0" fmla="*/ 300039 h 895351"/>
                <a:gd name="connsiteX1" fmla="*/ 174625 w 920079"/>
                <a:gd name="connsiteY1" fmla="*/ 100013 h 895351"/>
                <a:gd name="connsiteX2" fmla="*/ 484188 w 920079"/>
                <a:gd name="connsiteY2" fmla="*/ 0 h 895351"/>
                <a:gd name="connsiteX3" fmla="*/ 769938 w 920079"/>
                <a:gd name="connsiteY3" fmla="*/ 71439 h 895351"/>
                <a:gd name="connsiteX4" fmla="*/ 920079 w 920079"/>
                <a:gd name="connsiteY4" fmla="*/ 304801 h 895351"/>
                <a:gd name="connsiteX5" fmla="*/ 708149 w 920079"/>
                <a:gd name="connsiteY5" fmla="*/ 357427 h 895351"/>
                <a:gd name="connsiteX6" fmla="*/ 634207 w 920079"/>
                <a:gd name="connsiteY6" fmla="*/ 230982 h 895351"/>
                <a:gd name="connsiteX7" fmla="*/ 457994 w 920079"/>
                <a:gd name="connsiteY7" fmla="*/ 440532 h 895351"/>
                <a:gd name="connsiteX8" fmla="*/ 88900 w 920079"/>
                <a:gd name="connsiteY8" fmla="*/ 895351 h 895351"/>
                <a:gd name="connsiteX9" fmla="*/ 0 w 920079"/>
                <a:gd name="connsiteY9" fmla="*/ 609839 h 895351"/>
                <a:gd name="connsiteX10" fmla="*/ 35719 w 920079"/>
                <a:gd name="connsiteY10" fmla="*/ 300039 h 895351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360362 w 920079"/>
                <a:gd name="connsiteY7" fmla="*/ 1076326 h 1076326"/>
                <a:gd name="connsiteX8" fmla="*/ 88900 w 920079"/>
                <a:gd name="connsiteY8" fmla="*/ 895351 h 1076326"/>
                <a:gd name="connsiteX9" fmla="*/ 0 w 920079"/>
                <a:gd name="connsiteY9" fmla="*/ 609839 h 1076326"/>
                <a:gd name="connsiteX10" fmla="*/ 35719 w 920079"/>
                <a:gd name="connsiteY10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472282 w 920079"/>
                <a:gd name="connsiteY7" fmla="*/ 742950 h 1076326"/>
                <a:gd name="connsiteX8" fmla="*/ 360362 w 920079"/>
                <a:gd name="connsiteY8" fmla="*/ 1076326 h 1076326"/>
                <a:gd name="connsiteX9" fmla="*/ 88900 w 920079"/>
                <a:gd name="connsiteY9" fmla="*/ 895351 h 1076326"/>
                <a:gd name="connsiteX10" fmla="*/ 0 w 920079"/>
                <a:gd name="connsiteY10" fmla="*/ 609839 h 1076326"/>
                <a:gd name="connsiteX11" fmla="*/ 35719 w 920079"/>
                <a:gd name="connsiteY11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669926 w 920079"/>
                <a:gd name="connsiteY7" fmla="*/ 1054894 h 1076326"/>
                <a:gd name="connsiteX8" fmla="*/ 360362 w 920079"/>
                <a:gd name="connsiteY8" fmla="*/ 1076326 h 1076326"/>
                <a:gd name="connsiteX9" fmla="*/ 88900 w 920079"/>
                <a:gd name="connsiteY9" fmla="*/ 895351 h 1076326"/>
                <a:gd name="connsiteX10" fmla="*/ 0 w 920079"/>
                <a:gd name="connsiteY10" fmla="*/ 609839 h 1076326"/>
                <a:gd name="connsiteX11" fmla="*/ 35719 w 920079"/>
                <a:gd name="connsiteY11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653257 w 920079"/>
                <a:gd name="connsiteY7" fmla="*/ 731043 h 1076326"/>
                <a:gd name="connsiteX8" fmla="*/ 669926 w 920079"/>
                <a:gd name="connsiteY8" fmla="*/ 1054894 h 1076326"/>
                <a:gd name="connsiteX9" fmla="*/ 360362 w 920079"/>
                <a:gd name="connsiteY9" fmla="*/ 1076326 h 1076326"/>
                <a:gd name="connsiteX10" fmla="*/ 88900 w 920079"/>
                <a:gd name="connsiteY10" fmla="*/ 895351 h 1076326"/>
                <a:gd name="connsiteX11" fmla="*/ 0 w 920079"/>
                <a:gd name="connsiteY11" fmla="*/ 609839 h 1076326"/>
                <a:gd name="connsiteX12" fmla="*/ 35719 w 920079"/>
                <a:gd name="connsiteY12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848519 w 920079"/>
                <a:gd name="connsiteY7" fmla="*/ 921543 h 1076326"/>
                <a:gd name="connsiteX8" fmla="*/ 669926 w 920079"/>
                <a:gd name="connsiteY8" fmla="*/ 1054894 h 1076326"/>
                <a:gd name="connsiteX9" fmla="*/ 360362 w 920079"/>
                <a:gd name="connsiteY9" fmla="*/ 1076326 h 1076326"/>
                <a:gd name="connsiteX10" fmla="*/ 88900 w 920079"/>
                <a:gd name="connsiteY10" fmla="*/ 895351 h 1076326"/>
                <a:gd name="connsiteX11" fmla="*/ 0 w 920079"/>
                <a:gd name="connsiteY11" fmla="*/ 609839 h 1076326"/>
                <a:gd name="connsiteX12" fmla="*/ 35719 w 920079"/>
                <a:gd name="connsiteY12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796132 w 920079"/>
                <a:gd name="connsiteY7" fmla="*/ 769143 h 1076326"/>
                <a:gd name="connsiteX8" fmla="*/ 848519 w 920079"/>
                <a:gd name="connsiteY8" fmla="*/ 921543 h 1076326"/>
                <a:gd name="connsiteX9" fmla="*/ 669926 w 920079"/>
                <a:gd name="connsiteY9" fmla="*/ 1054894 h 1076326"/>
                <a:gd name="connsiteX10" fmla="*/ 360362 w 920079"/>
                <a:gd name="connsiteY10" fmla="*/ 1076326 h 1076326"/>
                <a:gd name="connsiteX11" fmla="*/ 88900 w 920079"/>
                <a:gd name="connsiteY11" fmla="*/ 895351 h 1076326"/>
                <a:gd name="connsiteX12" fmla="*/ 0 w 920079"/>
                <a:gd name="connsiteY12" fmla="*/ 609839 h 1076326"/>
                <a:gd name="connsiteX13" fmla="*/ 35719 w 920079"/>
                <a:gd name="connsiteY13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912813 w 920079"/>
                <a:gd name="connsiteY7" fmla="*/ 745330 h 1076326"/>
                <a:gd name="connsiteX8" fmla="*/ 848519 w 920079"/>
                <a:gd name="connsiteY8" fmla="*/ 921543 h 1076326"/>
                <a:gd name="connsiteX9" fmla="*/ 669926 w 920079"/>
                <a:gd name="connsiteY9" fmla="*/ 1054894 h 1076326"/>
                <a:gd name="connsiteX10" fmla="*/ 360362 w 920079"/>
                <a:gd name="connsiteY10" fmla="*/ 1076326 h 1076326"/>
                <a:gd name="connsiteX11" fmla="*/ 88900 w 920079"/>
                <a:gd name="connsiteY11" fmla="*/ 895351 h 1076326"/>
                <a:gd name="connsiteX12" fmla="*/ 0 w 920079"/>
                <a:gd name="connsiteY12" fmla="*/ 609839 h 1076326"/>
                <a:gd name="connsiteX13" fmla="*/ 35719 w 920079"/>
                <a:gd name="connsiteY13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836613 w 920079"/>
                <a:gd name="connsiteY7" fmla="*/ 600075 h 1076326"/>
                <a:gd name="connsiteX8" fmla="*/ 912813 w 920079"/>
                <a:gd name="connsiteY8" fmla="*/ 745330 h 1076326"/>
                <a:gd name="connsiteX9" fmla="*/ 848519 w 920079"/>
                <a:gd name="connsiteY9" fmla="*/ 921543 h 1076326"/>
                <a:gd name="connsiteX10" fmla="*/ 669926 w 920079"/>
                <a:gd name="connsiteY10" fmla="*/ 1054894 h 1076326"/>
                <a:gd name="connsiteX11" fmla="*/ 360362 w 920079"/>
                <a:gd name="connsiteY11" fmla="*/ 1076326 h 1076326"/>
                <a:gd name="connsiteX12" fmla="*/ 88900 w 920079"/>
                <a:gd name="connsiteY12" fmla="*/ 895351 h 1076326"/>
                <a:gd name="connsiteX13" fmla="*/ 0 w 920079"/>
                <a:gd name="connsiteY13" fmla="*/ 609839 h 1076326"/>
                <a:gd name="connsiteX14" fmla="*/ 35719 w 920079"/>
                <a:gd name="connsiteY14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715169 w 920079"/>
                <a:gd name="connsiteY7" fmla="*/ 671512 h 1076326"/>
                <a:gd name="connsiteX8" fmla="*/ 912813 w 920079"/>
                <a:gd name="connsiteY8" fmla="*/ 745330 h 1076326"/>
                <a:gd name="connsiteX9" fmla="*/ 848519 w 920079"/>
                <a:gd name="connsiteY9" fmla="*/ 921543 h 1076326"/>
                <a:gd name="connsiteX10" fmla="*/ 669926 w 920079"/>
                <a:gd name="connsiteY10" fmla="*/ 1054894 h 1076326"/>
                <a:gd name="connsiteX11" fmla="*/ 360362 w 920079"/>
                <a:gd name="connsiteY11" fmla="*/ 1076326 h 1076326"/>
                <a:gd name="connsiteX12" fmla="*/ 88900 w 920079"/>
                <a:gd name="connsiteY12" fmla="*/ 895351 h 1076326"/>
                <a:gd name="connsiteX13" fmla="*/ 0 w 920079"/>
                <a:gd name="connsiteY13" fmla="*/ 609839 h 1076326"/>
                <a:gd name="connsiteX14" fmla="*/ 35719 w 920079"/>
                <a:gd name="connsiteY14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684213 w 920079"/>
                <a:gd name="connsiteY7" fmla="*/ 502443 h 1076326"/>
                <a:gd name="connsiteX8" fmla="*/ 715169 w 920079"/>
                <a:gd name="connsiteY8" fmla="*/ 671512 h 1076326"/>
                <a:gd name="connsiteX9" fmla="*/ 912813 w 920079"/>
                <a:gd name="connsiteY9" fmla="*/ 745330 h 1076326"/>
                <a:gd name="connsiteX10" fmla="*/ 848519 w 920079"/>
                <a:gd name="connsiteY10" fmla="*/ 921543 h 1076326"/>
                <a:gd name="connsiteX11" fmla="*/ 669926 w 920079"/>
                <a:gd name="connsiteY11" fmla="*/ 1054894 h 1076326"/>
                <a:gd name="connsiteX12" fmla="*/ 360362 w 920079"/>
                <a:gd name="connsiteY12" fmla="*/ 1076326 h 1076326"/>
                <a:gd name="connsiteX13" fmla="*/ 88900 w 920079"/>
                <a:gd name="connsiteY13" fmla="*/ 895351 h 1076326"/>
                <a:gd name="connsiteX14" fmla="*/ 0 w 920079"/>
                <a:gd name="connsiteY14" fmla="*/ 609839 h 1076326"/>
                <a:gd name="connsiteX15" fmla="*/ 35719 w 920079"/>
                <a:gd name="connsiteY15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588963 w 920079"/>
                <a:gd name="connsiteY7" fmla="*/ 876300 h 1076326"/>
                <a:gd name="connsiteX8" fmla="*/ 715169 w 920079"/>
                <a:gd name="connsiteY8" fmla="*/ 671512 h 1076326"/>
                <a:gd name="connsiteX9" fmla="*/ 912813 w 920079"/>
                <a:gd name="connsiteY9" fmla="*/ 745330 h 1076326"/>
                <a:gd name="connsiteX10" fmla="*/ 848519 w 920079"/>
                <a:gd name="connsiteY10" fmla="*/ 921543 h 1076326"/>
                <a:gd name="connsiteX11" fmla="*/ 669926 w 920079"/>
                <a:gd name="connsiteY11" fmla="*/ 1054894 h 1076326"/>
                <a:gd name="connsiteX12" fmla="*/ 360362 w 920079"/>
                <a:gd name="connsiteY12" fmla="*/ 1076326 h 1076326"/>
                <a:gd name="connsiteX13" fmla="*/ 88900 w 920079"/>
                <a:gd name="connsiteY13" fmla="*/ 895351 h 1076326"/>
                <a:gd name="connsiteX14" fmla="*/ 0 w 920079"/>
                <a:gd name="connsiteY14" fmla="*/ 609839 h 1076326"/>
                <a:gd name="connsiteX15" fmla="*/ 35719 w 920079"/>
                <a:gd name="connsiteY15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610394 w 920079"/>
                <a:gd name="connsiteY7" fmla="*/ 604837 h 1076326"/>
                <a:gd name="connsiteX8" fmla="*/ 588963 w 920079"/>
                <a:gd name="connsiteY8" fmla="*/ 876300 h 1076326"/>
                <a:gd name="connsiteX9" fmla="*/ 715169 w 920079"/>
                <a:gd name="connsiteY9" fmla="*/ 671512 h 1076326"/>
                <a:gd name="connsiteX10" fmla="*/ 912813 w 920079"/>
                <a:gd name="connsiteY10" fmla="*/ 745330 h 1076326"/>
                <a:gd name="connsiteX11" fmla="*/ 848519 w 920079"/>
                <a:gd name="connsiteY11" fmla="*/ 921543 h 1076326"/>
                <a:gd name="connsiteX12" fmla="*/ 669926 w 920079"/>
                <a:gd name="connsiteY12" fmla="*/ 1054894 h 1076326"/>
                <a:gd name="connsiteX13" fmla="*/ 360362 w 920079"/>
                <a:gd name="connsiteY13" fmla="*/ 1076326 h 1076326"/>
                <a:gd name="connsiteX14" fmla="*/ 88900 w 920079"/>
                <a:gd name="connsiteY14" fmla="*/ 895351 h 1076326"/>
                <a:gd name="connsiteX15" fmla="*/ 0 w 920079"/>
                <a:gd name="connsiteY15" fmla="*/ 609839 h 1076326"/>
                <a:gd name="connsiteX16" fmla="*/ 35719 w 920079"/>
                <a:gd name="connsiteY16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286544 w 920079"/>
                <a:gd name="connsiteY7" fmla="*/ 804862 h 1076326"/>
                <a:gd name="connsiteX8" fmla="*/ 588963 w 920079"/>
                <a:gd name="connsiteY8" fmla="*/ 876300 h 1076326"/>
                <a:gd name="connsiteX9" fmla="*/ 715169 w 920079"/>
                <a:gd name="connsiteY9" fmla="*/ 671512 h 1076326"/>
                <a:gd name="connsiteX10" fmla="*/ 912813 w 920079"/>
                <a:gd name="connsiteY10" fmla="*/ 745330 h 1076326"/>
                <a:gd name="connsiteX11" fmla="*/ 848519 w 920079"/>
                <a:gd name="connsiteY11" fmla="*/ 921543 h 1076326"/>
                <a:gd name="connsiteX12" fmla="*/ 669926 w 920079"/>
                <a:gd name="connsiteY12" fmla="*/ 1054894 h 1076326"/>
                <a:gd name="connsiteX13" fmla="*/ 360362 w 920079"/>
                <a:gd name="connsiteY13" fmla="*/ 1076326 h 1076326"/>
                <a:gd name="connsiteX14" fmla="*/ 88900 w 920079"/>
                <a:gd name="connsiteY14" fmla="*/ 895351 h 1076326"/>
                <a:gd name="connsiteX15" fmla="*/ 0 w 920079"/>
                <a:gd name="connsiteY15" fmla="*/ 609839 h 1076326"/>
                <a:gd name="connsiteX16" fmla="*/ 35719 w 920079"/>
                <a:gd name="connsiteY16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419894 w 920079"/>
                <a:gd name="connsiteY7" fmla="*/ 576262 h 1076326"/>
                <a:gd name="connsiteX8" fmla="*/ 286544 w 920079"/>
                <a:gd name="connsiteY8" fmla="*/ 804862 h 1076326"/>
                <a:gd name="connsiteX9" fmla="*/ 588963 w 920079"/>
                <a:gd name="connsiteY9" fmla="*/ 876300 h 1076326"/>
                <a:gd name="connsiteX10" fmla="*/ 715169 w 920079"/>
                <a:gd name="connsiteY10" fmla="*/ 671512 h 1076326"/>
                <a:gd name="connsiteX11" fmla="*/ 912813 w 920079"/>
                <a:gd name="connsiteY11" fmla="*/ 745330 h 1076326"/>
                <a:gd name="connsiteX12" fmla="*/ 848519 w 920079"/>
                <a:gd name="connsiteY12" fmla="*/ 921543 h 1076326"/>
                <a:gd name="connsiteX13" fmla="*/ 669926 w 920079"/>
                <a:gd name="connsiteY13" fmla="*/ 1054894 h 1076326"/>
                <a:gd name="connsiteX14" fmla="*/ 360362 w 920079"/>
                <a:gd name="connsiteY14" fmla="*/ 1076326 h 1076326"/>
                <a:gd name="connsiteX15" fmla="*/ 88900 w 920079"/>
                <a:gd name="connsiteY15" fmla="*/ 895351 h 1076326"/>
                <a:gd name="connsiteX16" fmla="*/ 0 w 920079"/>
                <a:gd name="connsiteY16" fmla="*/ 609839 h 1076326"/>
                <a:gd name="connsiteX17" fmla="*/ 35719 w 920079"/>
                <a:gd name="connsiteY17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217488 w 920079"/>
                <a:gd name="connsiteY7" fmla="*/ 521493 h 1076326"/>
                <a:gd name="connsiteX8" fmla="*/ 286544 w 920079"/>
                <a:gd name="connsiteY8" fmla="*/ 804862 h 1076326"/>
                <a:gd name="connsiteX9" fmla="*/ 588963 w 920079"/>
                <a:gd name="connsiteY9" fmla="*/ 876300 h 1076326"/>
                <a:gd name="connsiteX10" fmla="*/ 715169 w 920079"/>
                <a:gd name="connsiteY10" fmla="*/ 671512 h 1076326"/>
                <a:gd name="connsiteX11" fmla="*/ 912813 w 920079"/>
                <a:gd name="connsiteY11" fmla="*/ 745330 h 1076326"/>
                <a:gd name="connsiteX12" fmla="*/ 848519 w 920079"/>
                <a:gd name="connsiteY12" fmla="*/ 921543 h 1076326"/>
                <a:gd name="connsiteX13" fmla="*/ 669926 w 920079"/>
                <a:gd name="connsiteY13" fmla="*/ 1054894 h 1076326"/>
                <a:gd name="connsiteX14" fmla="*/ 360362 w 920079"/>
                <a:gd name="connsiteY14" fmla="*/ 1076326 h 1076326"/>
                <a:gd name="connsiteX15" fmla="*/ 88900 w 920079"/>
                <a:gd name="connsiteY15" fmla="*/ 895351 h 1076326"/>
                <a:gd name="connsiteX16" fmla="*/ 0 w 920079"/>
                <a:gd name="connsiteY16" fmla="*/ 609839 h 1076326"/>
                <a:gd name="connsiteX17" fmla="*/ 35719 w 920079"/>
                <a:gd name="connsiteY17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405607 w 920079"/>
                <a:gd name="connsiteY7" fmla="*/ 385762 h 1076326"/>
                <a:gd name="connsiteX8" fmla="*/ 217488 w 920079"/>
                <a:gd name="connsiteY8" fmla="*/ 521493 h 1076326"/>
                <a:gd name="connsiteX9" fmla="*/ 286544 w 920079"/>
                <a:gd name="connsiteY9" fmla="*/ 804862 h 1076326"/>
                <a:gd name="connsiteX10" fmla="*/ 588963 w 920079"/>
                <a:gd name="connsiteY10" fmla="*/ 876300 h 1076326"/>
                <a:gd name="connsiteX11" fmla="*/ 715169 w 920079"/>
                <a:gd name="connsiteY11" fmla="*/ 671512 h 1076326"/>
                <a:gd name="connsiteX12" fmla="*/ 912813 w 920079"/>
                <a:gd name="connsiteY12" fmla="*/ 745330 h 1076326"/>
                <a:gd name="connsiteX13" fmla="*/ 848519 w 920079"/>
                <a:gd name="connsiteY13" fmla="*/ 921543 h 1076326"/>
                <a:gd name="connsiteX14" fmla="*/ 669926 w 920079"/>
                <a:gd name="connsiteY14" fmla="*/ 1054894 h 1076326"/>
                <a:gd name="connsiteX15" fmla="*/ 360362 w 920079"/>
                <a:gd name="connsiteY15" fmla="*/ 1076326 h 1076326"/>
                <a:gd name="connsiteX16" fmla="*/ 88900 w 920079"/>
                <a:gd name="connsiteY16" fmla="*/ 895351 h 1076326"/>
                <a:gd name="connsiteX17" fmla="*/ 0 w 920079"/>
                <a:gd name="connsiteY17" fmla="*/ 609839 h 1076326"/>
                <a:gd name="connsiteX18" fmla="*/ 35719 w 920079"/>
                <a:gd name="connsiteY18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307976 w 920079"/>
                <a:gd name="connsiteY7" fmla="*/ 252412 h 1076326"/>
                <a:gd name="connsiteX8" fmla="*/ 217488 w 920079"/>
                <a:gd name="connsiteY8" fmla="*/ 521493 h 1076326"/>
                <a:gd name="connsiteX9" fmla="*/ 286544 w 920079"/>
                <a:gd name="connsiteY9" fmla="*/ 804862 h 1076326"/>
                <a:gd name="connsiteX10" fmla="*/ 588963 w 920079"/>
                <a:gd name="connsiteY10" fmla="*/ 876300 h 1076326"/>
                <a:gd name="connsiteX11" fmla="*/ 715169 w 920079"/>
                <a:gd name="connsiteY11" fmla="*/ 671512 h 1076326"/>
                <a:gd name="connsiteX12" fmla="*/ 912813 w 920079"/>
                <a:gd name="connsiteY12" fmla="*/ 745330 h 1076326"/>
                <a:gd name="connsiteX13" fmla="*/ 848519 w 920079"/>
                <a:gd name="connsiteY13" fmla="*/ 921543 h 1076326"/>
                <a:gd name="connsiteX14" fmla="*/ 669926 w 920079"/>
                <a:gd name="connsiteY14" fmla="*/ 1054894 h 1076326"/>
                <a:gd name="connsiteX15" fmla="*/ 360362 w 920079"/>
                <a:gd name="connsiteY15" fmla="*/ 1076326 h 1076326"/>
                <a:gd name="connsiteX16" fmla="*/ 88900 w 920079"/>
                <a:gd name="connsiteY16" fmla="*/ 895351 h 1076326"/>
                <a:gd name="connsiteX17" fmla="*/ 0 w 920079"/>
                <a:gd name="connsiteY17" fmla="*/ 609839 h 1076326"/>
                <a:gd name="connsiteX18" fmla="*/ 35719 w 920079"/>
                <a:gd name="connsiteY18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467519 w 920079"/>
                <a:gd name="connsiteY7" fmla="*/ 245268 h 1076326"/>
                <a:gd name="connsiteX8" fmla="*/ 307976 w 920079"/>
                <a:gd name="connsiteY8" fmla="*/ 252412 h 1076326"/>
                <a:gd name="connsiteX9" fmla="*/ 217488 w 920079"/>
                <a:gd name="connsiteY9" fmla="*/ 521493 h 1076326"/>
                <a:gd name="connsiteX10" fmla="*/ 286544 w 920079"/>
                <a:gd name="connsiteY10" fmla="*/ 804862 h 1076326"/>
                <a:gd name="connsiteX11" fmla="*/ 588963 w 920079"/>
                <a:gd name="connsiteY11" fmla="*/ 876300 h 1076326"/>
                <a:gd name="connsiteX12" fmla="*/ 715169 w 920079"/>
                <a:gd name="connsiteY12" fmla="*/ 671512 h 1076326"/>
                <a:gd name="connsiteX13" fmla="*/ 912813 w 920079"/>
                <a:gd name="connsiteY13" fmla="*/ 745330 h 1076326"/>
                <a:gd name="connsiteX14" fmla="*/ 848519 w 920079"/>
                <a:gd name="connsiteY14" fmla="*/ 921543 h 1076326"/>
                <a:gd name="connsiteX15" fmla="*/ 669926 w 920079"/>
                <a:gd name="connsiteY15" fmla="*/ 1054894 h 1076326"/>
                <a:gd name="connsiteX16" fmla="*/ 360362 w 920079"/>
                <a:gd name="connsiteY16" fmla="*/ 1076326 h 1076326"/>
                <a:gd name="connsiteX17" fmla="*/ 88900 w 920079"/>
                <a:gd name="connsiteY17" fmla="*/ 895351 h 1076326"/>
                <a:gd name="connsiteX18" fmla="*/ 0 w 920079"/>
                <a:gd name="connsiteY18" fmla="*/ 609839 h 1076326"/>
                <a:gd name="connsiteX19" fmla="*/ 35719 w 920079"/>
                <a:gd name="connsiteY19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457994 w 920079"/>
                <a:gd name="connsiteY7" fmla="*/ 178593 h 1076326"/>
                <a:gd name="connsiteX8" fmla="*/ 307976 w 920079"/>
                <a:gd name="connsiteY8" fmla="*/ 252412 h 1076326"/>
                <a:gd name="connsiteX9" fmla="*/ 217488 w 920079"/>
                <a:gd name="connsiteY9" fmla="*/ 521493 h 1076326"/>
                <a:gd name="connsiteX10" fmla="*/ 286544 w 920079"/>
                <a:gd name="connsiteY10" fmla="*/ 804862 h 1076326"/>
                <a:gd name="connsiteX11" fmla="*/ 588963 w 920079"/>
                <a:gd name="connsiteY11" fmla="*/ 876300 h 1076326"/>
                <a:gd name="connsiteX12" fmla="*/ 715169 w 920079"/>
                <a:gd name="connsiteY12" fmla="*/ 671512 h 1076326"/>
                <a:gd name="connsiteX13" fmla="*/ 912813 w 920079"/>
                <a:gd name="connsiteY13" fmla="*/ 745330 h 1076326"/>
                <a:gd name="connsiteX14" fmla="*/ 848519 w 920079"/>
                <a:gd name="connsiteY14" fmla="*/ 921543 h 1076326"/>
                <a:gd name="connsiteX15" fmla="*/ 669926 w 920079"/>
                <a:gd name="connsiteY15" fmla="*/ 1054894 h 1076326"/>
                <a:gd name="connsiteX16" fmla="*/ 360362 w 920079"/>
                <a:gd name="connsiteY16" fmla="*/ 1076326 h 1076326"/>
                <a:gd name="connsiteX17" fmla="*/ 88900 w 920079"/>
                <a:gd name="connsiteY17" fmla="*/ 895351 h 1076326"/>
                <a:gd name="connsiteX18" fmla="*/ 0 w 920079"/>
                <a:gd name="connsiteY18" fmla="*/ 609839 h 1076326"/>
                <a:gd name="connsiteX19" fmla="*/ 35719 w 920079"/>
                <a:gd name="connsiteY19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457994 w 920079"/>
                <a:gd name="connsiteY7" fmla="*/ 178593 h 1076326"/>
                <a:gd name="connsiteX8" fmla="*/ 307976 w 920079"/>
                <a:gd name="connsiteY8" fmla="*/ 252412 h 1076326"/>
                <a:gd name="connsiteX9" fmla="*/ 217488 w 920079"/>
                <a:gd name="connsiteY9" fmla="*/ 521493 h 1076326"/>
                <a:gd name="connsiteX10" fmla="*/ 286544 w 920079"/>
                <a:gd name="connsiteY10" fmla="*/ 804862 h 1076326"/>
                <a:gd name="connsiteX11" fmla="*/ 588963 w 920079"/>
                <a:gd name="connsiteY11" fmla="*/ 876300 h 1076326"/>
                <a:gd name="connsiteX12" fmla="*/ 715169 w 920079"/>
                <a:gd name="connsiteY12" fmla="*/ 671512 h 1076326"/>
                <a:gd name="connsiteX13" fmla="*/ 912813 w 920079"/>
                <a:gd name="connsiteY13" fmla="*/ 745330 h 1076326"/>
                <a:gd name="connsiteX14" fmla="*/ 848519 w 920079"/>
                <a:gd name="connsiteY14" fmla="*/ 921543 h 1076326"/>
                <a:gd name="connsiteX15" fmla="*/ 669926 w 920079"/>
                <a:gd name="connsiteY15" fmla="*/ 1054894 h 1076326"/>
                <a:gd name="connsiteX16" fmla="*/ 360362 w 920079"/>
                <a:gd name="connsiteY16" fmla="*/ 1076326 h 1076326"/>
                <a:gd name="connsiteX17" fmla="*/ 88900 w 920079"/>
                <a:gd name="connsiteY17" fmla="*/ 895351 h 1076326"/>
                <a:gd name="connsiteX18" fmla="*/ 0 w 920079"/>
                <a:gd name="connsiteY18" fmla="*/ 609839 h 1076326"/>
                <a:gd name="connsiteX19" fmla="*/ 35719 w 920079"/>
                <a:gd name="connsiteY19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457994 w 920079"/>
                <a:gd name="connsiteY7" fmla="*/ 178593 h 1076326"/>
                <a:gd name="connsiteX8" fmla="*/ 307976 w 920079"/>
                <a:gd name="connsiteY8" fmla="*/ 252412 h 1076326"/>
                <a:gd name="connsiteX9" fmla="*/ 217488 w 920079"/>
                <a:gd name="connsiteY9" fmla="*/ 521493 h 1076326"/>
                <a:gd name="connsiteX10" fmla="*/ 286544 w 920079"/>
                <a:gd name="connsiteY10" fmla="*/ 804862 h 1076326"/>
                <a:gd name="connsiteX11" fmla="*/ 588963 w 920079"/>
                <a:gd name="connsiteY11" fmla="*/ 876300 h 1076326"/>
                <a:gd name="connsiteX12" fmla="*/ 715169 w 920079"/>
                <a:gd name="connsiteY12" fmla="*/ 671512 h 1076326"/>
                <a:gd name="connsiteX13" fmla="*/ 912813 w 920079"/>
                <a:gd name="connsiteY13" fmla="*/ 745330 h 1076326"/>
                <a:gd name="connsiteX14" fmla="*/ 848519 w 920079"/>
                <a:gd name="connsiteY14" fmla="*/ 921543 h 1076326"/>
                <a:gd name="connsiteX15" fmla="*/ 669926 w 920079"/>
                <a:gd name="connsiteY15" fmla="*/ 1054894 h 1076326"/>
                <a:gd name="connsiteX16" fmla="*/ 360362 w 920079"/>
                <a:gd name="connsiteY16" fmla="*/ 1076326 h 1076326"/>
                <a:gd name="connsiteX17" fmla="*/ 88900 w 920079"/>
                <a:gd name="connsiteY17" fmla="*/ 895351 h 1076326"/>
                <a:gd name="connsiteX18" fmla="*/ 0 w 920079"/>
                <a:gd name="connsiteY18" fmla="*/ 609839 h 1076326"/>
                <a:gd name="connsiteX19" fmla="*/ 35719 w 920079"/>
                <a:gd name="connsiteY19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457994 w 920079"/>
                <a:gd name="connsiteY7" fmla="*/ 178593 h 1076326"/>
                <a:gd name="connsiteX8" fmla="*/ 307976 w 920079"/>
                <a:gd name="connsiteY8" fmla="*/ 252412 h 1076326"/>
                <a:gd name="connsiteX9" fmla="*/ 217488 w 920079"/>
                <a:gd name="connsiteY9" fmla="*/ 521493 h 1076326"/>
                <a:gd name="connsiteX10" fmla="*/ 286544 w 920079"/>
                <a:gd name="connsiteY10" fmla="*/ 804862 h 1076326"/>
                <a:gd name="connsiteX11" fmla="*/ 588963 w 920079"/>
                <a:gd name="connsiteY11" fmla="*/ 876300 h 1076326"/>
                <a:gd name="connsiteX12" fmla="*/ 715169 w 920079"/>
                <a:gd name="connsiteY12" fmla="*/ 671512 h 1076326"/>
                <a:gd name="connsiteX13" fmla="*/ 912813 w 920079"/>
                <a:gd name="connsiteY13" fmla="*/ 745330 h 1076326"/>
                <a:gd name="connsiteX14" fmla="*/ 848519 w 920079"/>
                <a:gd name="connsiteY14" fmla="*/ 921543 h 1076326"/>
                <a:gd name="connsiteX15" fmla="*/ 669926 w 920079"/>
                <a:gd name="connsiteY15" fmla="*/ 1054894 h 1076326"/>
                <a:gd name="connsiteX16" fmla="*/ 360362 w 920079"/>
                <a:gd name="connsiteY16" fmla="*/ 1076326 h 1076326"/>
                <a:gd name="connsiteX17" fmla="*/ 88900 w 920079"/>
                <a:gd name="connsiteY17" fmla="*/ 895351 h 1076326"/>
                <a:gd name="connsiteX18" fmla="*/ 0 w 920079"/>
                <a:gd name="connsiteY18" fmla="*/ 609839 h 1076326"/>
                <a:gd name="connsiteX19" fmla="*/ 35719 w 920079"/>
                <a:gd name="connsiteY19" fmla="*/ 300039 h 1076326"/>
                <a:gd name="connsiteX0" fmla="*/ 35719 w 920079"/>
                <a:gd name="connsiteY0" fmla="*/ 300039 h 1076326"/>
                <a:gd name="connsiteX1" fmla="*/ 174625 w 920079"/>
                <a:gd name="connsiteY1" fmla="*/ 100013 h 1076326"/>
                <a:gd name="connsiteX2" fmla="*/ 484188 w 920079"/>
                <a:gd name="connsiteY2" fmla="*/ 0 h 1076326"/>
                <a:gd name="connsiteX3" fmla="*/ 769938 w 920079"/>
                <a:gd name="connsiteY3" fmla="*/ 71439 h 1076326"/>
                <a:gd name="connsiteX4" fmla="*/ 920079 w 920079"/>
                <a:gd name="connsiteY4" fmla="*/ 304801 h 1076326"/>
                <a:gd name="connsiteX5" fmla="*/ 708149 w 920079"/>
                <a:gd name="connsiteY5" fmla="*/ 357427 h 1076326"/>
                <a:gd name="connsiteX6" fmla="*/ 634207 w 920079"/>
                <a:gd name="connsiteY6" fmla="*/ 230982 h 1076326"/>
                <a:gd name="connsiteX7" fmla="*/ 457994 w 920079"/>
                <a:gd name="connsiteY7" fmla="*/ 178593 h 1076326"/>
                <a:gd name="connsiteX8" fmla="*/ 307976 w 920079"/>
                <a:gd name="connsiteY8" fmla="*/ 252412 h 1076326"/>
                <a:gd name="connsiteX9" fmla="*/ 217488 w 920079"/>
                <a:gd name="connsiteY9" fmla="*/ 521493 h 1076326"/>
                <a:gd name="connsiteX10" fmla="*/ 286544 w 920079"/>
                <a:gd name="connsiteY10" fmla="*/ 804862 h 1076326"/>
                <a:gd name="connsiteX11" fmla="*/ 588963 w 920079"/>
                <a:gd name="connsiteY11" fmla="*/ 876300 h 1076326"/>
                <a:gd name="connsiteX12" fmla="*/ 715169 w 920079"/>
                <a:gd name="connsiteY12" fmla="*/ 671512 h 1076326"/>
                <a:gd name="connsiteX13" fmla="*/ 912813 w 920079"/>
                <a:gd name="connsiteY13" fmla="*/ 745330 h 1076326"/>
                <a:gd name="connsiteX14" fmla="*/ 848519 w 920079"/>
                <a:gd name="connsiteY14" fmla="*/ 921543 h 1076326"/>
                <a:gd name="connsiteX15" fmla="*/ 669926 w 920079"/>
                <a:gd name="connsiteY15" fmla="*/ 1054894 h 1076326"/>
                <a:gd name="connsiteX16" fmla="*/ 360362 w 920079"/>
                <a:gd name="connsiteY16" fmla="*/ 1076326 h 1076326"/>
                <a:gd name="connsiteX17" fmla="*/ 88900 w 920079"/>
                <a:gd name="connsiteY17" fmla="*/ 895351 h 1076326"/>
                <a:gd name="connsiteX18" fmla="*/ 0 w 920079"/>
                <a:gd name="connsiteY18" fmla="*/ 609839 h 1076326"/>
                <a:gd name="connsiteX19" fmla="*/ 35719 w 920079"/>
                <a:gd name="connsiteY19" fmla="*/ 300039 h 1076326"/>
                <a:gd name="connsiteX0" fmla="*/ 35719 w 920079"/>
                <a:gd name="connsiteY0" fmla="*/ 300224 h 1076511"/>
                <a:gd name="connsiteX1" fmla="*/ 174625 w 920079"/>
                <a:gd name="connsiteY1" fmla="*/ 100198 h 1076511"/>
                <a:gd name="connsiteX2" fmla="*/ 484188 w 920079"/>
                <a:gd name="connsiteY2" fmla="*/ 185 h 1076511"/>
                <a:gd name="connsiteX3" fmla="*/ 769938 w 920079"/>
                <a:gd name="connsiteY3" fmla="*/ 71624 h 1076511"/>
                <a:gd name="connsiteX4" fmla="*/ 920079 w 920079"/>
                <a:gd name="connsiteY4" fmla="*/ 304986 h 1076511"/>
                <a:gd name="connsiteX5" fmla="*/ 708149 w 920079"/>
                <a:gd name="connsiteY5" fmla="*/ 357612 h 1076511"/>
                <a:gd name="connsiteX6" fmla="*/ 634207 w 920079"/>
                <a:gd name="connsiteY6" fmla="*/ 231167 h 1076511"/>
                <a:gd name="connsiteX7" fmla="*/ 457994 w 920079"/>
                <a:gd name="connsiteY7" fmla="*/ 178778 h 1076511"/>
                <a:gd name="connsiteX8" fmla="*/ 307976 w 920079"/>
                <a:gd name="connsiteY8" fmla="*/ 252597 h 1076511"/>
                <a:gd name="connsiteX9" fmla="*/ 217488 w 920079"/>
                <a:gd name="connsiteY9" fmla="*/ 521678 h 1076511"/>
                <a:gd name="connsiteX10" fmla="*/ 286544 w 920079"/>
                <a:gd name="connsiteY10" fmla="*/ 805047 h 1076511"/>
                <a:gd name="connsiteX11" fmla="*/ 588963 w 920079"/>
                <a:gd name="connsiteY11" fmla="*/ 876485 h 1076511"/>
                <a:gd name="connsiteX12" fmla="*/ 715169 w 920079"/>
                <a:gd name="connsiteY12" fmla="*/ 671697 h 1076511"/>
                <a:gd name="connsiteX13" fmla="*/ 912813 w 920079"/>
                <a:gd name="connsiteY13" fmla="*/ 745515 h 1076511"/>
                <a:gd name="connsiteX14" fmla="*/ 848519 w 920079"/>
                <a:gd name="connsiteY14" fmla="*/ 921728 h 1076511"/>
                <a:gd name="connsiteX15" fmla="*/ 669926 w 920079"/>
                <a:gd name="connsiteY15" fmla="*/ 1055079 h 1076511"/>
                <a:gd name="connsiteX16" fmla="*/ 360362 w 920079"/>
                <a:gd name="connsiteY16" fmla="*/ 1076511 h 1076511"/>
                <a:gd name="connsiteX17" fmla="*/ 88900 w 920079"/>
                <a:gd name="connsiteY17" fmla="*/ 895536 h 1076511"/>
                <a:gd name="connsiteX18" fmla="*/ 0 w 920079"/>
                <a:gd name="connsiteY18" fmla="*/ 610024 h 1076511"/>
                <a:gd name="connsiteX19" fmla="*/ 35719 w 920079"/>
                <a:gd name="connsiteY19" fmla="*/ 300224 h 1076511"/>
                <a:gd name="connsiteX0" fmla="*/ 35719 w 920079"/>
                <a:gd name="connsiteY0" fmla="*/ 302243 h 1078530"/>
                <a:gd name="connsiteX1" fmla="*/ 174625 w 920079"/>
                <a:gd name="connsiteY1" fmla="*/ 102217 h 1078530"/>
                <a:gd name="connsiteX2" fmla="*/ 484188 w 920079"/>
                <a:gd name="connsiteY2" fmla="*/ 2204 h 1078530"/>
                <a:gd name="connsiteX3" fmla="*/ 769938 w 920079"/>
                <a:gd name="connsiteY3" fmla="*/ 73643 h 1078530"/>
                <a:gd name="connsiteX4" fmla="*/ 920079 w 920079"/>
                <a:gd name="connsiteY4" fmla="*/ 307005 h 1078530"/>
                <a:gd name="connsiteX5" fmla="*/ 708149 w 920079"/>
                <a:gd name="connsiteY5" fmla="*/ 359631 h 1078530"/>
                <a:gd name="connsiteX6" fmla="*/ 634207 w 920079"/>
                <a:gd name="connsiteY6" fmla="*/ 233186 h 1078530"/>
                <a:gd name="connsiteX7" fmla="*/ 457994 w 920079"/>
                <a:gd name="connsiteY7" fmla="*/ 180797 h 1078530"/>
                <a:gd name="connsiteX8" fmla="*/ 307976 w 920079"/>
                <a:gd name="connsiteY8" fmla="*/ 254616 h 1078530"/>
                <a:gd name="connsiteX9" fmla="*/ 217488 w 920079"/>
                <a:gd name="connsiteY9" fmla="*/ 523697 h 1078530"/>
                <a:gd name="connsiteX10" fmla="*/ 286544 w 920079"/>
                <a:gd name="connsiteY10" fmla="*/ 807066 h 1078530"/>
                <a:gd name="connsiteX11" fmla="*/ 588963 w 920079"/>
                <a:gd name="connsiteY11" fmla="*/ 878504 h 1078530"/>
                <a:gd name="connsiteX12" fmla="*/ 715169 w 920079"/>
                <a:gd name="connsiteY12" fmla="*/ 673716 h 1078530"/>
                <a:gd name="connsiteX13" fmla="*/ 912813 w 920079"/>
                <a:gd name="connsiteY13" fmla="*/ 747534 h 1078530"/>
                <a:gd name="connsiteX14" fmla="*/ 848519 w 920079"/>
                <a:gd name="connsiteY14" fmla="*/ 923747 h 1078530"/>
                <a:gd name="connsiteX15" fmla="*/ 669926 w 920079"/>
                <a:gd name="connsiteY15" fmla="*/ 1057098 h 1078530"/>
                <a:gd name="connsiteX16" fmla="*/ 360362 w 920079"/>
                <a:gd name="connsiteY16" fmla="*/ 1078530 h 1078530"/>
                <a:gd name="connsiteX17" fmla="*/ 88900 w 920079"/>
                <a:gd name="connsiteY17" fmla="*/ 897555 h 1078530"/>
                <a:gd name="connsiteX18" fmla="*/ 0 w 920079"/>
                <a:gd name="connsiteY18" fmla="*/ 612043 h 1078530"/>
                <a:gd name="connsiteX19" fmla="*/ 35719 w 920079"/>
                <a:gd name="connsiteY19" fmla="*/ 302243 h 1078530"/>
                <a:gd name="connsiteX0" fmla="*/ 35719 w 920079"/>
                <a:gd name="connsiteY0" fmla="*/ 303200 h 1079487"/>
                <a:gd name="connsiteX1" fmla="*/ 174625 w 920079"/>
                <a:gd name="connsiteY1" fmla="*/ 103174 h 1079487"/>
                <a:gd name="connsiteX2" fmla="*/ 484188 w 920079"/>
                <a:gd name="connsiteY2" fmla="*/ 3161 h 1079487"/>
                <a:gd name="connsiteX3" fmla="*/ 769938 w 920079"/>
                <a:gd name="connsiteY3" fmla="*/ 74600 h 1079487"/>
                <a:gd name="connsiteX4" fmla="*/ 920079 w 920079"/>
                <a:gd name="connsiteY4" fmla="*/ 307962 h 1079487"/>
                <a:gd name="connsiteX5" fmla="*/ 708149 w 920079"/>
                <a:gd name="connsiteY5" fmla="*/ 360588 h 1079487"/>
                <a:gd name="connsiteX6" fmla="*/ 634207 w 920079"/>
                <a:gd name="connsiteY6" fmla="*/ 234143 h 1079487"/>
                <a:gd name="connsiteX7" fmla="*/ 457994 w 920079"/>
                <a:gd name="connsiteY7" fmla="*/ 181754 h 1079487"/>
                <a:gd name="connsiteX8" fmla="*/ 307976 w 920079"/>
                <a:gd name="connsiteY8" fmla="*/ 255573 h 1079487"/>
                <a:gd name="connsiteX9" fmla="*/ 217488 w 920079"/>
                <a:gd name="connsiteY9" fmla="*/ 524654 h 1079487"/>
                <a:gd name="connsiteX10" fmla="*/ 286544 w 920079"/>
                <a:gd name="connsiteY10" fmla="*/ 808023 h 1079487"/>
                <a:gd name="connsiteX11" fmla="*/ 588963 w 920079"/>
                <a:gd name="connsiteY11" fmla="*/ 879461 h 1079487"/>
                <a:gd name="connsiteX12" fmla="*/ 715169 w 920079"/>
                <a:gd name="connsiteY12" fmla="*/ 674673 h 1079487"/>
                <a:gd name="connsiteX13" fmla="*/ 912813 w 920079"/>
                <a:gd name="connsiteY13" fmla="*/ 748491 h 1079487"/>
                <a:gd name="connsiteX14" fmla="*/ 848519 w 920079"/>
                <a:gd name="connsiteY14" fmla="*/ 924704 h 1079487"/>
                <a:gd name="connsiteX15" fmla="*/ 669926 w 920079"/>
                <a:gd name="connsiteY15" fmla="*/ 1058055 h 1079487"/>
                <a:gd name="connsiteX16" fmla="*/ 360362 w 920079"/>
                <a:gd name="connsiteY16" fmla="*/ 1079487 h 1079487"/>
                <a:gd name="connsiteX17" fmla="*/ 88900 w 920079"/>
                <a:gd name="connsiteY17" fmla="*/ 898512 h 1079487"/>
                <a:gd name="connsiteX18" fmla="*/ 0 w 920079"/>
                <a:gd name="connsiteY18" fmla="*/ 613000 h 1079487"/>
                <a:gd name="connsiteX19" fmla="*/ 35719 w 920079"/>
                <a:gd name="connsiteY19" fmla="*/ 303200 h 1079487"/>
                <a:gd name="connsiteX0" fmla="*/ 35719 w 920079"/>
                <a:gd name="connsiteY0" fmla="*/ 303200 h 1079487"/>
                <a:gd name="connsiteX1" fmla="*/ 174625 w 920079"/>
                <a:gd name="connsiteY1" fmla="*/ 103174 h 1079487"/>
                <a:gd name="connsiteX2" fmla="*/ 484188 w 920079"/>
                <a:gd name="connsiteY2" fmla="*/ 3161 h 1079487"/>
                <a:gd name="connsiteX3" fmla="*/ 769938 w 920079"/>
                <a:gd name="connsiteY3" fmla="*/ 74600 h 1079487"/>
                <a:gd name="connsiteX4" fmla="*/ 920079 w 920079"/>
                <a:gd name="connsiteY4" fmla="*/ 307962 h 1079487"/>
                <a:gd name="connsiteX5" fmla="*/ 708149 w 920079"/>
                <a:gd name="connsiteY5" fmla="*/ 360588 h 1079487"/>
                <a:gd name="connsiteX6" fmla="*/ 634207 w 920079"/>
                <a:gd name="connsiteY6" fmla="*/ 234143 h 1079487"/>
                <a:gd name="connsiteX7" fmla="*/ 457994 w 920079"/>
                <a:gd name="connsiteY7" fmla="*/ 181754 h 1079487"/>
                <a:gd name="connsiteX8" fmla="*/ 307976 w 920079"/>
                <a:gd name="connsiteY8" fmla="*/ 255573 h 1079487"/>
                <a:gd name="connsiteX9" fmla="*/ 217488 w 920079"/>
                <a:gd name="connsiteY9" fmla="*/ 524654 h 1079487"/>
                <a:gd name="connsiteX10" fmla="*/ 286544 w 920079"/>
                <a:gd name="connsiteY10" fmla="*/ 808023 h 1079487"/>
                <a:gd name="connsiteX11" fmla="*/ 588963 w 920079"/>
                <a:gd name="connsiteY11" fmla="*/ 879461 h 1079487"/>
                <a:gd name="connsiteX12" fmla="*/ 715169 w 920079"/>
                <a:gd name="connsiteY12" fmla="*/ 674673 h 1079487"/>
                <a:gd name="connsiteX13" fmla="*/ 912813 w 920079"/>
                <a:gd name="connsiteY13" fmla="*/ 748491 h 1079487"/>
                <a:gd name="connsiteX14" fmla="*/ 848519 w 920079"/>
                <a:gd name="connsiteY14" fmla="*/ 924704 h 1079487"/>
                <a:gd name="connsiteX15" fmla="*/ 669926 w 920079"/>
                <a:gd name="connsiteY15" fmla="*/ 1058055 h 1079487"/>
                <a:gd name="connsiteX16" fmla="*/ 360362 w 920079"/>
                <a:gd name="connsiteY16" fmla="*/ 1079487 h 1079487"/>
                <a:gd name="connsiteX17" fmla="*/ 88900 w 920079"/>
                <a:gd name="connsiteY17" fmla="*/ 898512 h 1079487"/>
                <a:gd name="connsiteX18" fmla="*/ 0 w 920079"/>
                <a:gd name="connsiteY18" fmla="*/ 613000 h 1079487"/>
                <a:gd name="connsiteX19" fmla="*/ 35719 w 920079"/>
                <a:gd name="connsiteY19" fmla="*/ 303200 h 1079487"/>
                <a:gd name="connsiteX0" fmla="*/ 35719 w 920079"/>
                <a:gd name="connsiteY0" fmla="*/ 303200 h 1079487"/>
                <a:gd name="connsiteX1" fmla="*/ 174625 w 920079"/>
                <a:gd name="connsiteY1" fmla="*/ 103174 h 1079487"/>
                <a:gd name="connsiteX2" fmla="*/ 484188 w 920079"/>
                <a:gd name="connsiteY2" fmla="*/ 3161 h 1079487"/>
                <a:gd name="connsiteX3" fmla="*/ 769938 w 920079"/>
                <a:gd name="connsiteY3" fmla="*/ 74600 h 1079487"/>
                <a:gd name="connsiteX4" fmla="*/ 920079 w 920079"/>
                <a:gd name="connsiteY4" fmla="*/ 307962 h 1079487"/>
                <a:gd name="connsiteX5" fmla="*/ 708149 w 920079"/>
                <a:gd name="connsiteY5" fmla="*/ 360588 h 1079487"/>
                <a:gd name="connsiteX6" fmla="*/ 634207 w 920079"/>
                <a:gd name="connsiteY6" fmla="*/ 234143 h 1079487"/>
                <a:gd name="connsiteX7" fmla="*/ 457994 w 920079"/>
                <a:gd name="connsiteY7" fmla="*/ 181754 h 1079487"/>
                <a:gd name="connsiteX8" fmla="*/ 307976 w 920079"/>
                <a:gd name="connsiteY8" fmla="*/ 255573 h 1079487"/>
                <a:gd name="connsiteX9" fmla="*/ 217488 w 920079"/>
                <a:gd name="connsiteY9" fmla="*/ 524654 h 1079487"/>
                <a:gd name="connsiteX10" fmla="*/ 286544 w 920079"/>
                <a:gd name="connsiteY10" fmla="*/ 808023 h 1079487"/>
                <a:gd name="connsiteX11" fmla="*/ 588963 w 920079"/>
                <a:gd name="connsiteY11" fmla="*/ 879461 h 1079487"/>
                <a:gd name="connsiteX12" fmla="*/ 715169 w 920079"/>
                <a:gd name="connsiteY12" fmla="*/ 674673 h 1079487"/>
                <a:gd name="connsiteX13" fmla="*/ 912813 w 920079"/>
                <a:gd name="connsiteY13" fmla="*/ 748491 h 1079487"/>
                <a:gd name="connsiteX14" fmla="*/ 848519 w 920079"/>
                <a:gd name="connsiteY14" fmla="*/ 924704 h 1079487"/>
                <a:gd name="connsiteX15" fmla="*/ 669926 w 920079"/>
                <a:gd name="connsiteY15" fmla="*/ 1058055 h 1079487"/>
                <a:gd name="connsiteX16" fmla="*/ 360362 w 920079"/>
                <a:gd name="connsiteY16" fmla="*/ 1079487 h 1079487"/>
                <a:gd name="connsiteX17" fmla="*/ 88900 w 920079"/>
                <a:gd name="connsiteY17" fmla="*/ 898512 h 1079487"/>
                <a:gd name="connsiteX18" fmla="*/ 0 w 920079"/>
                <a:gd name="connsiteY18" fmla="*/ 613000 h 1079487"/>
                <a:gd name="connsiteX19" fmla="*/ 35719 w 920079"/>
                <a:gd name="connsiteY19" fmla="*/ 303200 h 1079487"/>
                <a:gd name="connsiteX0" fmla="*/ 35719 w 920079"/>
                <a:gd name="connsiteY0" fmla="*/ 303200 h 1079487"/>
                <a:gd name="connsiteX1" fmla="*/ 174625 w 920079"/>
                <a:gd name="connsiteY1" fmla="*/ 103174 h 1079487"/>
                <a:gd name="connsiteX2" fmla="*/ 484188 w 920079"/>
                <a:gd name="connsiteY2" fmla="*/ 3161 h 1079487"/>
                <a:gd name="connsiteX3" fmla="*/ 769938 w 920079"/>
                <a:gd name="connsiteY3" fmla="*/ 74600 h 1079487"/>
                <a:gd name="connsiteX4" fmla="*/ 920079 w 920079"/>
                <a:gd name="connsiteY4" fmla="*/ 307962 h 1079487"/>
                <a:gd name="connsiteX5" fmla="*/ 708149 w 920079"/>
                <a:gd name="connsiteY5" fmla="*/ 360588 h 1079487"/>
                <a:gd name="connsiteX6" fmla="*/ 634207 w 920079"/>
                <a:gd name="connsiteY6" fmla="*/ 234143 h 1079487"/>
                <a:gd name="connsiteX7" fmla="*/ 457994 w 920079"/>
                <a:gd name="connsiteY7" fmla="*/ 181754 h 1079487"/>
                <a:gd name="connsiteX8" fmla="*/ 307976 w 920079"/>
                <a:gd name="connsiteY8" fmla="*/ 255573 h 1079487"/>
                <a:gd name="connsiteX9" fmla="*/ 217488 w 920079"/>
                <a:gd name="connsiteY9" fmla="*/ 524654 h 1079487"/>
                <a:gd name="connsiteX10" fmla="*/ 286544 w 920079"/>
                <a:gd name="connsiteY10" fmla="*/ 808023 h 1079487"/>
                <a:gd name="connsiteX11" fmla="*/ 588963 w 920079"/>
                <a:gd name="connsiteY11" fmla="*/ 879461 h 1079487"/>
                <a:gd name="connsiteX12" fmla="*/ 715169 w 920079"/>
                <a:gd name="connsiteY12" fmla="*/ 674673 h 1079487"/>
                <a:gd name="connsiteX13" fmla="*/ 912813 w 920079"/>
                <a:gd name="connsiteY13" fmla="*/ 748491 h 1079487"/>
                <a:gd name="connsiteX14" fmla="*/ 848519 w 920079"/>
                <a:gd name="connsiteY14" fmla="*/ 924704 h 1079487"/>
                <a:gd name="connsiteX15" fmla="*/ 669926 w 920079"/>
                <a:gd name="connsiteY15" fmla="*/ 1058055 h 1079487"/>
                <a:gd name="connsiteX16" fmla="*/ 360362 w 920079"/>
                <a:gd name="connsiteY16" fmla="*/ 1079487 h 1079487"/>
                <a:gd name="connsiteX17" fmla="*/ 88900 w 920079"/>
                <a:gd name="connsiteY17" fmla="*/ 898512 h 1079487"/>
                <a:gd name="connsiteX18" fmla="*/ 0 w 920079"/>
                <a:gd name="connsiteY18" fmla="*/ 613000 h 1079487"/>
                <a:gd name="connsiteX19" fmla="*/ 35719 w 920079"/>
                <a:gd name="connsiteY19" fmla="*/ 303200 h 1079487"/>
                <a:gd name="connsiteX0" fmla="*/ 35719 w 920079"/>
                <a:gd name="connsiteY0" fmla="*/ 303200 h 1079487"/>
                <a:gd name="connsiteX1" fmla="*/ 174625 w 920079"/>
                <a:gd name="connsiteY1" fmla="*/ 103174 h 1079487"/>
                <a:gd name="connsiteX2" fmla="*/ 484188 w 920079"/>
                <a:gd name="connsiteY2" fmla="*/ 3161 h 1079487"/>
                <a:gd name="connsiteX3" fmla="*/ 769938 w 920079"/>
                <a:gd name="connsiteY3" fmla="*/ 74600 h 1079487"/>
                <a:gd name="connsiteX4" fmla="*/ 920079 w 920079"/>
                <a:gd name="connsiteY4" fmla="*/ 307962 h 1079487"/>
                <a:gd name="connsiteX5" fmla="*/ 708149 w 920079"/>
                <a:gd name="connsiteY5" fmla="*/ 360588 h 1079487"/>
                <a:gd name="connsiteX6" fmla="*/ 634207 w 920079"/>
                <a:gd name="connsiteY6" fmla="*/ 234143 h 1079487"/>
                <a:gd name="connsiteX7" fmla="*/ 457994 w 920079"/>
                <a:gd name="connsiteY7" fmla="*/ 181754 h 1079487"/>
                <a:gd name="connsiteX8" fmla="*/ 307976 w 920079"/>
                <a:gd name="connsiteY8" fmla="*/ 255573 h 1079487"/>
                <a:gd name="connsiteX9" fmla="*/ 217488 w 920079"/>
                <a:gd name="connsiteY9" fmla="*/ 524654 h 1079487"/>
                <a:gd name="connsiteX10" fmla="*/ 286544 w 920079"/>
                <a:gd name="connsiteY10" fmla="*/ 808023 h 1079487"/>
                <a:gd name="connsiteX11" fmla="*/ 588963 w 920079"/>
                <a:gd name="connsiteY11" fmla="*/ 879461 h 1079487"/>
                <a:gd name="connsiteX12" fmla="*/ 715169 w 920079"/>
                <a:gd name="connsiteY12" fmla="*/ 674673 h 1079487"/>
                <a:gd name="connsiteX13" fmla="*/ 912813 w 920079"/>
                <a:gd name="connsiteY13" fmla="*/ 748491 h 1079487"/>
                <a:gd name="connsiteX14" fmla="*/ 848519 w 920079"/>
                <a:gd name="connsiteY14" fmla="*/ 924704 h 1079487"/>
                <a:gd name="connsiteX15" fmla="*/ 669926 w 920079"/>
                <a:gd name="connsiteY15" fmla="*/ 1058055 h 1079487"/>
                <a:gd name="connsiteX16" fmla="*/ 360362 w 920079"/>
                <a:gd name="connsiteY16" fmla="*/ 1079487 h 1079487"/>
                <a:gd name="connsiteX17" fmla="*/ 88900 w 920079"/>
                <a:gd name="connsiteY17" fmla="*/ 898512 h 1079487"/>
                <a:gd name="connsiteX18" fmla="*/ 0 w 920079"/>
                <a:gd name="connsiteY18" fmla="*/ 613000 h 1079487"/>
                <a:gd name="connsiteX19" fmla="*/ 35719 w 920079"/>
                <a:gd name="connsiteY19" fmla="*/ 303200 h 1079487"/>
                <a:gd name="connsiteX0" fmla="*/ 39187 w 923547"/>
                <a:gd name="connsiteY0" fmla="*/ 303200 h 1079487"/>
                <a:gd name="connsiteX1" fmla="*/ 178093 w 923547"/>
                <a:gd name="connsiteY1" fmla="*/ 103174 h 1079487"/>
                <a:gd name="connsiteX2" fmla="*/ 487656 w 923547"/>
                <a:gd name="connsiteY2" fmla="*/ 3161 h 1079487"/>
                <a:gd name="connsiteX3" fmla="*/ 773406 w 923547"/>
                <a:gd name="connsiteY3" fmla="*/ 74600 h 1079487"/>
                <a:gd name="connsiteX4" fmla="*/ 923547 w 923547"/>
                <a:gd name="connsiteY4" fmla="*/ 307962 h 1079487"/>
                <a:gd name="connsiteX5" fmla="*/ 711617 w 923547"/>
                <a:gd name="connsiteY5" fmla="*/ 360588 h 1079487"/>
                <a:gd name="connsiteX6" fmla="*/ 637675 w 923547"/>
                <a:gd name="connsiteY6" fmla="*/ 234143 h 1079487"/>
                <a:gd name="connsiteX7" fmla="*/ 461462 w 923547"/>
                <a:gd name="connsiteY7" fmla="*/ 181754 h 1079487"/>
                <a:gd name="connsiteX8" fmla="*/ 311444 w 923547"/>
                <a:gd name="connsiteY8" fmla="*/ 255573 h 1079487"/>
                <a:gd name="connsiteX9" fmla="*/ 220956 w 923547"/>
                <a:gd name="connsiteY9" fmla="*/ 524654 h 1079487"/>
                <a:gd name="connsiteX10" fmla="*/ 290012 w 923547"/>
                <a:gd name="connsiteY10" fmla="*/ 808023 h 1079487"/>
                <a:gd name="connsiteX11" fmla="*/ 592431 w 923547"/>
                <a:gd name="connsiteY11" fmla="*/ 879461 h 1079487"/>
                <a:gd name="connsiteX12" fmla="*/ 718637 w 923547"/>
                <a:gd name="connsiteY12" fmla="*/ 674673 h 1079487"/>
                <a:gd name="connsiteX13" fmla="*/ 916281 w 923547"/>
                <a:gd name="connsiteY13" fmla="*/ 748491 h 1079487"/>
                <a:gd name="connsiteX14" fmla="*/ 851987 w 923547"/>
                <a:gd name="connsiteY14" fmla="*/ 924704 h 1079487"/>
                <a:gd name="connsiteX15" fmla="*/ 673394 w 923547"/>
                <a:gd name="connsiteY15" fmla="*/ 1058055 h 1079487"/>
                <a:gd name="connsiteX16" fmla="*/ 363830 w 923547"/>
                <a:gd name="connsiteY16" fmla="*/ 1079487 h 1079487"/>
                <a:gd name="connsiteX17" fmla="*/ 92368 w 923547"/>
                <a:gd name="connsiteY17" fmla="*/ 898512 h 1079487"/>
                <a:gd name="connsiteX18" fmla="*/ 3468 w 923547"/>
                <a:gd name="connsiteY18" fmla="*/ 613000 h 1079487"/>
                <a:gd name="connsiteX19" fmla="*/ 39187 w 923547"/>
                <a:gd name="connsiteY19" fmla="*/ 303200 h 1079487"/>
                <a:gd name="connsiteX0" fmla="*/ 37179 w 921539"/>
                <a:gd name="connsiteY0" fmla="*/ 303200 h 1079487"/>
                <a:gd name="connsiteX1" fmla="*/ 176085 w 921539"/>
                <a:gd name="connsiteY1" fmla="*/ 103174 h 1079487"/>
                <a:gd name="connsiteX2" fmla="*/ 485648 w 921539"/>
                <a:gd name="connsiteY2" fmla="*/ 3161 h 1079487"/>
                <a:gd name="connsiteX3" fmla="*/ 771398 w 921539"/>
                <a:gd name="connsiteY3" fmla="*/ 74600 h 1079487"/>
                <a:gd name="connsiteX4" fmla="*/ 921539 w 921539"/>
                <a:gd name="connsiteY4" fmla="*/ 307962 h 1079487"/>
                <a:gd name="connsiteX5" fmla="*/ 709609 w 921539"/>
                <a:gd name="connsiteY5" fmla="*/ 360588 h 1079487"/>
                <a:gd name="connsiteX6" fmla="*/ 635667 w 921539"/>
                <a:gd name="connsiteY6" fmla="*/ 234143 h 1079487"/>
                <a:gd name="connsiteX7" fmla="*/ 459454 w 921539"/>
                <a:gd name="connsiteY7" fmla="*/ 181754 h 1079487"/>
                <a:gd name="connsiteX8" fmla="*/ 309436 w 921539"/>
                <a:gd name="connsiteY8" fmla="*/ 255573 h 1079487"/>
                <a:gd name="connsiteX9" fmla="*/ 218948 w 921539"/>
                <a:gd name="connsiteY9" fmla="*/ 524654 h 1079487"/>
                <a:gd name="connsiteX10" fmla="*/ 288004 w 921539"/>
                <a:gd name="connsiteY10" fmla="*/ 808023 h 1079487"/>
                <a:gd name="connsiteX11" fmla="*/ 590423 w 921539"/>
                <a:gd name="connsiteY11" fmla="*/ 879461 h 1079487"/>
                <a:gd name="connsiteX12" fmla="*/ 716629 w 921539"/>
                <a:gd name="connsiteY12" fmla="*/ 674673 h 1079487"/>
                <a:gd name="connsiteX13" fmla="*/ 914273 w 921539"/>
                <a:gd name="connsiteY13" fmla="*/ 748491 h 1079487"/>
                <a:gd name="connsiteX14" fmla="*/ 849979 w 921539"/>
                <a:gd name="connsiteY14" fmla="*/ 924704 h 1079487"/>
                <a:gd name="connsiteX15" fmla="*/ 671386 w 921539"/>
                <a:gd name="connsiteY15" fmla="*/ 1058055 h 1079487"/>
                <a:gd name="connsiteX16" fmla="*/ 361822 w 921539"/>
                <a:gd name="connsiteY16" fmla="*/ 1079487 h 1079487"/>
                <a:gd name="connsiteX17" fmla="*/ 90360 w 921539"/>
                <a:gd name="connsiteY17" fmla="*/ 898512 h 1079487"/>
                <a:gd name="connsiteX18" fmla="*/ 3842 w 921539"/>
                <a:gd name="connsiteY18" fmla="*/ 605840 h 1079487"/>
                <a:gd name="connsiteX19" fmla="*/ 37179 w 921539"/>
                <a:gd name="connsiteY19" fmla="*/ 303200 h 1079487"/>
                <a:gd name="connsiteX0" fmla="*/ 37179 w 921539"/>
                <a:gd name="connsiteY0" fmla="*/ 303200 h 1079487"/>
                <a:gd name="connsiteX1" fmla="*/ 176085 w 921539"/>
                <a:gd name="connsiteY1" fmla="*/ 103174 h 1079487"/>
                <a:gd name="connsiteX2" fmla="*/ 485648 w 921539"/>
                <a:gd name="connsiteY2" fmla="*/ 3161 h 1079487"/>
                <a:gd name="connsiteX3" fmla="*/ 771398 w 921539"/>
                <a:gd name="connsiteY3" fmla="*/ 74600 h 1079487"/>
                <a:gd name="connsiteX4" fmla="*/ 921539 w 921539"/>
                <a:gd name="connsiteY4" fmla="*/ 307962 h 1079487"/>
                <a:gd name="connsiteX5" fmla="*/ 709609 w 921539"/>
                <a:gd name="connsiteY5" fmla="*/ 360588 h 1079487"/>
                <a:gd name="connsiteX6" fmla="*/ 635667 w 921539"/>
                <a:gd name="connsiteY6" fmla="*/ 234143 h 1079487"/>
                <a:gd name="connsiteX7" fmla="*/ 459454 w 921539"/>
                <a:gd name="connsiteY7" fmla="*/ 181754 h 1079487"/>
                <a:gd name="connsiteX8" fmla="*/ 309436 w 921539"/>
                <a:gd name="connsiteY8" fmla="*/ 255573 h 1079487"/>
                <a:gd name="connsiteX9" fmla="*/ 218948 w 921539"/>
                <a:gd name="connsiteY9" fmla="*/ 524654 h 1079487"/>
                <a:gd name="connsiteX10" fmla="*/ 288004 w 921539"/>
                <a:gd name="connsiteY10" fmla="*/ 808023 h 1079487"/>
                <a:gd name="connsiteX11" fmla="*/ 590423 w 921539"/>
                <a:gd name="connsiteY11" fmla="*/ 879461 h 1079487"/>
                <a:gd name="connsiteX12" fmla="*/ 716629 w 921539"/>
                <a:gd name="connsiteY12" fmla="*/ 674673 h 1079487"/>
                <a:gd name="connsiteX13" fmla="*/ 914273 w 921539"/>
                <a:gd name="connsiteY13" fmla="*/ 748491 h 1079487"/>
                <a:gd name="connsiteX14" fmla="*/ 849979 w 921539"/>
                <a:gd name="connsiteY14" fmla="*/ 924704 h 1079487"/>
                <a:gd name="connsiteX15" fmla="*/ 671386 w 921539"/>
                <a:gd name="connsiteY15" fmla="*/ 1058055 h 1079487"/>
                <a:gd name="connsiteX16" fmla="*/ 361822 w 921539"/>
                <a:gd name="connsiteY16" fmla="*/ 1079487 h 1079487"/>
                <a:gd name="connsiteX17" fmla="*/ 90360 w 921539"/>
                <a:gd name="connsiteY17" fmla="*/ 898512 h 1079487"/>
                <a:gd name="connsiteX18" fmla="*/ 3842 w 921539"/>
                <a:gd name="connsiteY18" fmla="*/ 605840 h 1079487"/>
                <a:gd name="connsiteX19" fmla="*/ 37179 w 921539"/>
                <a:gd name="connsiteY19" fmla="*/ 303200 h 1079487"/>
                <a:gd name="connsiteX0" fmla="*/ 37179 w 921539"/>
                <a:gd name="connsiteY0" fmla="*/ 303200 h 1079487"/>
                <a:gd name="connsiteX1" fmla="*/ 176085 w 921539"/>
                <a:gd name="connsiteY1" fmla="*/ 103174 h 1079487"/>
                <a:gd name="connsiteX2" fmla="*/ 485648 w 921539"/>
                <a:gd name="connsiteY2" fmla="*/ 3161 h 1079487"/>
                <a:gd name="connsiteX3" fmla="*/ 771398 w 921539"/>
                <a:gd name="connsiteY3" fmla="*/ 74600 h 1079487"/>
                <a:gd name="connsiteX4" fmla="*/ 921539 w 921539"/>
                <a:gd name="connsiteY4" fmla="*/ 307962 h 1079487"/>
                <a:gd name="connsiteX5" fmla="*/ 709609 w 921539"/>
                <a:gd name="connsiteY5" fmla="*/ 360588 h 1079487"/>
                <a:gd name="connsiteX6" fmla="*/ 635667 w 921539"/>
                <a:gd name="connsiteY6" fmla="*/ 234143 h 1079487"/>
                <a:gd name="connsiteX7" fmla="*/ 459454 w 921539"/>
                <a:gd name="connsiteY7" fmla="*/ 181754 h 1079487"/>
                <a:gd name="connsiteX8" fmla="*/ 309436 w 921539"/>
                <a:gd name="connsiteY8" fmla="*/ 255573 h 1079487"/>
                <a:gd name="connsiteX9" fmla="*/ 218948 w 921539"/>
                <a:gd name="connsiteY9" fmla="*/ 524654 h 1079487"/>
                <a:gd name="connsiteX10" fmla="*/ 288004 w 921539"/>
                <a:gd name="connsiteY10" fmla="*/ 808023 h 1079487"/>
                <a:gd name="connsiteX11" fmla="*/ 590423 w 921539"/>
                <a:gd name="connsiteY11" fmla="*/ 879461 h 1079487"/>
                <a:gd name="connsiteX12" fmla="*/ 716629 w 921539"/>
                <a:gd name="connsiteY12" fmla="*/ 674673 h 1079487"/>
                <a:gd name="connsiteX13" fmla="*/ 914273 w 921539"/>
                <a:gd name="connsiteY13" fmla="*/ 748491 h 1079487"/>
                <a:gd name="connsiteX14" fmla="*/ 849979 w 921539"/>
                <a:gd name="connsiteY14" fmla="*/ 924704 h 1079487"/>
                <a:gd name="connsiteX15" fmla="*/ 671386 w 921539"/>
                <a:gd name="connsiteY15" fmla="*/ 1058055 h 1079487"/>
                <a:gd name="connsiteX16" fmla="*/ 361822 w 921539"/>
                <a:gd name="connsiteY16" fmla="*/ 1079487 h 1079487"/>
                <a:gd name="connsiteX17" fmla="*/ 90360 w 921539"/>
                <a:gd name="connsiteY17" fmla="*/ 898512 h 1079487"/>
                <a:gd name="connsiteX18" fmla="*/ 3842 w 921539"/>
                <a:gd name="connsiteY18" fmla="*/ 605840 h 1079487"/>
                <a:gd name="connsiteX19" fmla="*/ 37179 w 921539"/>
                <a:gd name="connsiteY19" fmla="*/ 303200 h 1079487"/>
                <a:gd name="connsiteX0" fmla="*/ 37179 w 921539"/>
                <a:gd name="connsiteY0" fmla="*/ 303200 h 1079487"/>
                <a:gd name="connsiteX1" fmla="*/ 176085 w 921539"/>
                <a:gd name="connsiteY1" fmla="*/ 103174 h 1079487"/>
                <a:gd name="connsiteX2" fmla="*/ 485648 w 921539"/>
                <a:gd name="connsiteY2" fmla="*/ 3161 h 1079487"/>
                <a:gd name="connsiteX3" fmla="*/ 771398 w 921539"/>
                <a:gd name="connsiteY3" fmla="*/ 74600 h 1079487"/>
                <a:gd name="connsiteX4" fmla="*/ 921539 w 921539"/>
                <a:gd name="connsiteY4" fmla="*/ 307962 h 1079487"/>
                <a:gd name="connsiteX5" fmla="*/ 709609 w 921539"/>
                <a:gd name="connsiteY5" fmla="*/ 360588 h 1079487"/>
                <a:gd name="connsiteX6" fmla="*/ 635667 w 921539"/>
                <a:gd name="connsiteY6" fmla="*/ 234143 h 1079487"/>
                <a:gd name="connsiteX7" fmla="*/ 459454 w 921539"/>
                <a:gd name="connsiteY7" fmla="*/ 181754 h 1079487"/>
                <a:gd name="connsiteX8" fmla="*/ 309436 w 921539"/>
                <a:gd name="connsiteY8" fmla="*/ 255573 h 1079487"/>
                <a:gd name="connsiteX9" fmla="*/ 218948 w 921539"/>
                <a:gd name="connsiteY9" fmla="*/ 524654 h 1079487"/>
                <a:gd name="connsiteX10" fmla="*/ 288004 w 921539"/>
                <a:gd name="connsiteY10" fmla="*/ 808023 h 1079487"/>
                <a:gd name="connsiteX11" fmla="*/ 590423 w 921539"/>
                <a:gd name="connsiteY11" fmla="*/ 879461 h 1079487"/>
                <a:gd name="connsiteX12" fmla="*/ 716629 w 921539"/>
                <a:gd name="connsiteY12" fmla="*/ 674673 h 1079487"/>
                <a:gd name="connsiteX13" fmla="*/ 914273 w 921539"/>
                <a:gd name="connsiteY13" fmla="*/ 748491 h 1079487"/>
                <a:gd name="connsiteX14" fmla="*/ 849979 w 921539"/>
                <a:gd name="connsiteY14" fmla="*/ 924704 h 1079487"/>
                <a:gd name="connsiteX15" fmla="*/ 671386 w 921539"/>
                <a:gd name="connsiteY15" fmla="*/ 1058055 h 1079487"/>
                <a:gd name="connsiteX16" fmla="*/ 361822 w 921539"/>
                <a:gd name="connsiteY16" fmla="*/ 1079487 h 1079487"/>
                <a:gd name="connsiteX17" fmla="*/ 90360 w 921539"/>
                <a:gd name="connsiteY17" fmla="*/ 898512 h 1079487"/>
                <a:gd name="connsiteX18" fmla="*/ 3842 w 921539"/>
                <a:gd name="connsiteY18" fmla="*/ 605840 h 1079487"/>
                <a:gd name="connsiteX19" fmla="*/ 37179 w 921539"/>
                <a:gd name="connsiteY19" fmla="*/ 303200 h 1079487"/>
                <a:gd name="connsiteX0" fmla="*/ 37179 w 921539"/>
                <a:gd name="connsiteY0" fmla="*/ 303200 h 1079487"/>
                <a:gd name="connsiteX1" fmla="*/ 176085 w 921539"/>
                <a:gd name="connsiteY1" fmla="*/ 103174 h 1079487"/>
                <a:gd name="connsiteX2" fmla="*/ 485648 w 921539"/>
                <a:gd name="connsiteY2" fmla="*/ 3161 h 1079487"/>
                <a:gd name="connsiteX3" fmla="*/ 771398 w 921539"/>
                <a:gd name="connsiteY3" fmla="*/ 74600 h 1079487"/>
                <a:gd name="connsiteX4" fmla="*/ 921539 w 921539"/>
                <a:gd name="connsiteY4" fmla="*/ 307962 h 1079487"/>
                <a:gd name="connsiteX5" fmla="*/ 709609 w 921539"/>
                <a:gd name="connsiteY5" fmla="*/ 360588 h 1079487"/>
                <a:gd name="connsiteX6" fmla="*/ 635667 w 921539"/>
                <a:gd name="connsiteY6" fmla="*/ 234143 h 1079487"/>
                <a:gd name="connsiteX7" fmla="*/ 459454 w 921539"/>
                <a:gd name="connsiteY7" fmla="*/ 181754 h 1079487"/>
                <a:gd name="connsiteX8" fmla="*/ 309436 w 921539"/>
                <a:gd name="connsiteY8" fmla="*/ 255573 h 1079487"/>
                <a:gd name="connsiteX9" fmla="*/ 218948 w 921539"/>
                <a:gd name="connsiteY9" fmla="*/ 524654 h 1079487"/>
                <a:gd name="connsiteX10" fmla="*/ 288004 w 921539"/>
                <a:gd name="connsiteY10" fmla="*/ 808023 h 1079487"/>
                <a:gd name="connsiteX11" fmla="*/ 590423 w 921539"/>
                <a:gd name="connsiteY11" fmla="*/ 879461 h 1079487"/>
                <a:gd name="connsiteX12" fmla="*/ 716629 w 921539"/>
                <a:gd name="connsiteY12" fmla="*/ 674673 h 1079487"/>
                <a:gd name="connsiteX13" fmla="*/ 914273 w 921539"/>
                <a:gd name="connsiteY13" fmla="*/ 748491 h 1079487"/>
                <a:gd name="connsiteX14" fmla="*/ 849979 w 921539"/>
                <a:gd name="connsiteY14" fmla="*/ 924704 h 1079487"/>
                <a:gd name="connsiteX15" fmla="*/ 671386 w 921539"/>
                <a:gd name="connsiteY15" fmla="*/ 1058055 h 1079487"/>
                <a:gd name="connsiteX16" fmla="*/ 361822 w 921539"/>
                <a:gd name="connsiteY16" fmla="*/ 1079487 h 1079487"/>
                <a:gd name="connsiteX17" fmla="*/ 90360 w 921539"/>
                <a:gd name="connsiteY17" fmla="*/ 898512 h 1079487"/>
                <a:gd name="connsiteX18" fmla="*/ 3842 w 921539"/>
                <a:gd name="connsiteY18" fmla="*/ 605840 h 1079487"/>
                <a:gd name="connsiteX19" fmla="*/ 37179 w 921539"/>
                <a:gd name="connsiteY19" fmla="*/ 303200 h 1079487"/>
                <a:gd name="connsiteX0" fmla="*/ 37179 w 921539"/>
                <a:gd name="connsiteY0" fmla="*/ 303200 h 1079487"/>
                <a:gd name="connsiteX1" fmla="*/ 176085 w 921539"/>
                <a:gd name="connsiteY1" fmla="*/ 103174 h 1079487"/>
                <a:gd name="connsiteX2" fmla="*/ 485648 w 921539"/>
                <a:gd name="connsiteY2" fmla="*/ 3161 h 1079487"/>
                <a:gd name="connsiteX3" fmla="*/ 771398 w 921539"/>
                <a:gd name="connsiteY3" fmla="*/ 74600 h 1079487"/>
                <a:gd name="connsiteX4" fmla="*/ 921539 w 921539"/>
                <a:gd name="connsiteY4" fmla="*/ 307962 h 1079487"/>
                <a:gd name="connsiteX5" fmla="*/ 709609 w 921539"/>
                <a:gd name="connsiteY5" fmla="*/ 360588 h 1079487"/>
                <a:gd name="connsiteX6" fmla="*/ 635667 w 921539"/>
                <a:gd name="connsiteY6" fmla="*/ 234143 h 1079487"/>
                <a:gd name="connsiteX7" fmla="*/ 459454 w 921539"/>
                <a:gd name="connsiteY7" fmla="*/ 181754 h 1079487"/>
                <a:gd name="connsiteX8" fmla="*/ 309436 w 921539"/>
                <a:gd name="connsiteY8" fmla="*/ 255573 h 1079487"/>
                <a:gd name="connsiteX9" fmla="*/ 218948 w 921539"/>
                <a:gd name="connsiteY9" fmla="*/ 524654 h 1079487"/>
                <a:gd name="connsiteX10" fmla="*/ 288004 w 921539"/>
                <a:gd name="connsiteY10" fmla="*/ 808023 h 1079487"/>
                <a:gd name="connsiteX11" fmla="*/ 590423 w 921539"/>
                <a:gd name="connsiteY11" fmla="*/ 879461 h 1079487"/>
                <a:gd name="connsiteX12" fmla="*/ 716629 w 921539"/>
                <a:gd name="connsiteY12" fmla="*/ 674673 h 1079487"/>
                <a:gd name="connsiteX13" fmla="*/ 914273 w 921539"/>
                <a:gd name="connsiteY13" fmla="*/ 748491 h 1079487"/>
                <a:gd name="connsiteX14" fmla="*/ 849979 w 921539"/>
                <a:gd name="connsiteY14" fmla="*/ 924704 h 1079487"/>
                <a:gd name="connsiteX15" fmla="*/ 671386 w 921539"/>
                <a:gd name="connsiteY15" fmla="*/ 1058055 h 1079487"/>
                <a:gd name="connsiteX16" fmla="*/ 361822 w 921539"/>
                <a:gd name="connsiteY16" fmla="*/ 1079487 h 1079487"/>
                <a:gd name="connsiteX17" fmla="*/ 90360 w 921539"/>
                <a:gd name="connsiteY17" fmla="*/ 898512 h 1079487"/>
                <a:gd name="connsiteX18" fmla="*/ 3842 w 921539"/>
                <a:gd name="connsiteY18" fmla="*/ 605840 h 1079487"/>
                <a:gd name="connsiteX19" fmla="*/ 37179 w 921539"/>
                <a:gd name="connsiteY19" fmla="*/ 303200 h 1079487"/>
                <a:gd name="connsiteX0" fmla="*/ 37179 w 921539"/>
                <a:gd name="connsiteY0" fmla="*/ 303200 h 1087251"/>
                <a:gd name="connsiteX1" fmla="*/ 176085 w 921539"/>
                <a:gd name="connsiteY1" fmla="*/ 103174 h 1087251"/>
                <a:gd name="connsiteX2" fmla="*/ 485648 w 921539"/>
                <a:gd name="connsiteY2" fmla="*/ 3161 h 1087251"/>
                <a:gd name="connsiteX3" fmla="*/ 771398 w 921539"/>
                <a:gd name="connsiteY3" fmla="*/ 74600 h 1087251"/>
                <a:gd name="connsiteX4" fmla="*/ 921539 w 921539"/>
                <a:gd name="connsiteY4" fmla="*/ 307962 h 1087251"/>
                <a:gd name="connsiteX5" fmla="*/ 709609 w 921539"/>
                <a:gd name="connsiteY5" fmla="*/ 360588 h 1087251"/>
                <a:gd name="connsiteX6" fmla="*/ 635667 w 921539"/>
                <a:gd name="connsiteY6" fmla="*/ 234143 h 1087251"/>
                <a:gd name="connsiteX7" fmla="*/ 459454 w 921539"/>
                <a:gd name="connsiteY7" fmla="*/ 181754 h 1087251"/>
                <a:gd name="connsiteX8" fmla="*/ 309436 w 921539"/>
                <a:gd name="connsiteY8" fmla="*/ 255573 h 1087251"/>
                <a:gd name="connsiteX9" fmla="*/ 218948 w 921539"/>
                <a:gd name="connsiteY9" fmla="*/ 524654 h 1087251"/>
                <a:gd name="connsiteX10" fmla="*/ 288004 w 921539"/>
                <a:gd name="connsiteY10" fmla="*/ 808023 h 1087251"/>
                <a:gd name="connsiteX11" fmla="*/ 590423 w 921539"/>
                <a:gd name="connsiteY11" fmla="*/ 879461 h 1087251"/>
                <a:gd name="connsiteX12" fmla="*/ 716629 w 921539"/>
                <a:gd name="connsiteY12" fmla="*/ 674673 h 1087251"/>
                <a:gd name="connsiteX13" fmla="*/ 914273 w 921539"/>
                <a:gd name="connsiteY13" fmla="*/ 748491 h 1087251"/>
                <a:gd name="connsiteX14" fmla="*/ 849979 w 921539"/>
                <a:gd name="connsiteY14" fmla="*/ 924704 h 1087251"/>
                <a:gd name="connsiteX15" fmla="*/ 671386 w 921539"/>
                <a:gd name="connsiteY15" fmla="*/ 1058055 h 1087251"/>
                <a:gd name="connsiteX16" fmla="*/ 361822 w 921539"/>
                <a:gd name="connsiteY16" fmla="*/ 1079487 h 1087251"/>
                <a:gd name="connsiteX17" fmla="*/ 90360 w 921539"/>
                <a:gd name="connsiteY17" fmla="*/ 898512 h 1087251"/>
                <a:gd name="connsiteX18" fmla="*/ 3842 w 921539"/>
                <a:gd name="connsiteY18" fmla="*/ 605840 h 1087251"/>
                <a:gd name="connsiteX19" fmla="*/ 37179 w 921539"/>
                <a:gd name="connsiteY19" fmla="*/ 303200 h 1087251"/>
                <a:gd name="connsiteX0" fmla="*/ 37179 w 921539"/>
                <a:gd name="connsiteY0" fmla="*/ 303200 h 1089447"/>
                <a:gd name="connsiteX1" fmla="*/ 176085 w 921539"/>
                <a:gd name="connsiteY1" fmla="*/ 103174 h 1089447"/>
                <a:gd name="connsiteX2" fmla="*/ 485648 w 921539"/>
                <a:gd name="connsiteY2" fmla="*/ 3161 h 1089447"/>
                <a:gd name="connsiteX3" fmla="*/ 771398 w 921539"/>
                <a:gd name="connsiteY3" fmla="*/ 74600 h 1089447"/>
                <a:gd name="connsiteX4" fmla="*/ 921539 w 921539"/>
                <a:gd name="connsiteY4" fmla="*/ 307962 h 1089447"/>
                <a:gd name="connsiteX5" fmla="*/ 709609 w 921539"/>
                <a:gd name="connsiteY5" fmla="*/ 360588 h 1089447"/>
                <a:gd name="connsiteX6" fmla="*/ 635667 w 921539"/>
                <a:gd name="connsiteY6" fmla="*/ 234143 h 1089447"/>
                <a:gd name="connsiteX7" fmla="*/ 459454 w 921539"/>
                <a:gd name="connsiteY7" fmla="*/ 181754 h 1089447"/>
                <a:gd name="connsiteX8" fmla="*/ 309436 w 921539"/>
                <a:gd name="connsiteY8" fmla="*/ 255573 h 1089447"/>
                <a:gd name="connsiteX9" fmla="*/ 218948 w 921539"/>
                <a:gd name="connsiteY9" fmla="*/ 524654 h 1089447"/>
                <a:gd name="connsiteX10" fmla="*/ 288004 w 921539"/>
                <a:gd name="connsiteY10" fmla="*/ 808023 h 1089447"/>
                <a:gd name="connsiteX11" fmla="*/ 590423 w 921539"/>
                <a:gd name="connsiteY11" fmla="*/ 879461 h 1089447"/>
                <a:gd name="connsiteX12" fmla="*/ 716629 w 921539"/>
                <a:gd name="connsiteY12" fmla="*/ 674673 h 1089447"/>
                <a:gd name="connsiteX13" fmla="*/ 914273 w 921539"/>
                <a:gd name="connsiteY13" fmla="*/ 748491 h 1089447"/>
                <a:gd name="connsiteX14" fmla="*/ 849979 w 921539"/>
                <a:gd name="connsiteY14" fmla="*/ 924704 h 1089447"/>
                <a:gd name="connsiteX15" fmla="*/ 671386 w 921539"/>
                <a:gd name="connsiteY15" fmla="*/ 1058055 h 1089447"/>
                <a:gd name="connsiteX16" fmla="*/ 361822 w 921539"/>
                <a:gd name="connsiteY16" fmla="*/ 1079487 h 1089447"/>
                <a:gd name="connsiteX17" fmla="*/ 90360 w 921539"/>
                <a:gd name="connsiteY17" fmla="*/ 898512 h 1089447"/>
                <a:gd name="connsiteX18" fmla="*/ 3842 w 921539"/>
                <a:gd name="connsiteY18" fmla="*/ 605840 h 1089447"/>
                <a:gd name="connsiteX19" fmla="*/ 37179 w 921539"/>
                <a:gd name="connsiteY19" fmla="*/ 303200 h 1089447"/>
                <a:gd name="connsiteX0" fmla="*/ 37179 w 921539"/>
                <a:gd name="connsiteY0" fmla="*/ 303200 h 1089447"/>
                <a:gd name="connsiteX1" fmla="*/ 176085 w 921539"/>
                <a:gd name="connsiteY1" fmla="*/ 103174 h 1089447"/>
                <a:gd name="connsiteX2" fmla="*/ 485648 w 921539"/>
                <a:gd name="connsiteY2" fmla="*/ 3161 h 1089447"/>
                <a:gd name="connsiteX3" fmla="*/ 771398 w 921539"/>
                <a:gd name="connsiteY3" fmla="*/ 74600 h 1089447"/>
                <a:gd name="connsiteX4" fmla="*/ 921539 w 921539"/>
                <a:gd name="connsiteY4" fmla="*/ 307962 h 1089447"/>
                <a:gd name="connsiteX5" fmla="*/ 709609 w 921539"/>
                <a:gd name="connsiteY5" fmla="*/ 360588 h 1089447"/>
                <a:gd name="connsiteX6" fmla="*/ 635667 w 921539"/>
                <a:gd name="connsiteY6" fmla="*/ 234143 h 1089447"/>
                <a:gd name="connsiteX7" fmla="*/ 459454 w 921539"/>
                <a:gd name="connsiteY7" fmla="*/ 181754 h 1089447"/>
                <a:gd name="connsiteX8" fmla="*/ 309436 w 921539"/>
                <a:gd name="connsiteY8" fmla="*/ 255573 h 1089447"/>
                <a:gd name="connsiteX9" fmla="*/ 218948 w 921539"/>
                <a:gd name="connsiteY9" fmla="*/ 524654 h 1089447"/>
                <a:gd name="connsiteX10" fmla="*/ 288004 w 921539"/>
                <a:gd name="connsiteY10" fmla="*/ 808023 h 1089447"/>
                <a:gd name="connsiteX11" fmla="*/ 590423 w 921539"/>
                <a:gd name="connsiteY11" fmla="*/ 879461 h 1089447"/>
                <a:gd name="connsiteX12" fmla="*/ 716629 w 921539"/>
                <a:gd name="connsiteY12" fmla="*/ 674673 h 1089447"/>
                <a:gd name="connsiteX13" fmla="*/ 914273 w 921539"/>
                <a:gd name="connsiteY13" fmla="*/ 748491 h 1089447"/>
                <a:gd name="connsiteX14" fmla="*/ 849979 w 921539"/>
                <a:gd name="connsiteY14" fmla="*/ 924704 h 1089447"/>
                <a:gd name="connsiteX15" fmla="*/ 671386 w 921539"/>
                <a:gd name="connsiteY15" fmla="*/ 1058055 h 1089447"/>
                <a:gd name="connsiteX16" fmla="*/ 361822 w 921539"/>
                <a:gd name="connsiteY16" fmla="*/ 1079487 h 1089447"/>
                <a:gd name="connsiteX17" fmla="*/ 90360 w 921539"/>
                <a:gd name="connsiteY17" fmla="*/ 898512 h 1089447"/>
                <a:gd name="connsiteX18" fmla="*/ 3842 w 921539"/>
                <a:gd name="connsiteY18" fmla="*/ 605840 h 1089447"/>
                <a:gd name="connsiteX19" fmla="*/ 37179 w 921539"/>
                <a:gd name="connsiteY19" fmla="*/ 303200 h 1089447"/>
                <a:gd name="connsiteX0" fmla="*/ 37179 w 921539"/>
                <a:gd name="connsiteY0" fmla="*/ 303200 h 1089447"/>
                <a:gd name="connsiteX1" fmla="*/ 176085 w 921539"/>
                <a:gd name="connsiteY1" fmla="*/ 103174 h 1089447"/>
                <a:gd name="connsiteX2" fmla="*/ 485648 w 921539"/>
                <a:gd name="connsiteY2" fmla="*/ 3161 h 1089447"/>
                <a:gd name="connsiteX3" fmla="*/ 771398 w 921539"/>
                <a:gd name="connsiteY3" fmla="*/ 74600 h 1089447"/>
                <a:gd name="connsiteX4" fmla="*/ 921539 w 921539"/>
                <a:gd name="connsiteY4" fmla="*/ 307962 h 1089447"/>
                <a:gd name="connsiteX5" fmla="*/ 709609 w 921539"/>
                <a:gd name="connsiteY5" fmla="*/ 360588 h 1089447"/>
                <a:gd name="connsiteX6" fmla="*/ 635667 w 921539"/>
                <a:gd name="connsiteY6" fmla="*/ 234143 h 1089447"/>
                <a:gd name="connsiteX7" fmla="*/ 459454 w 921539"/>
                <a:gd name="connsiteY7" fmla="*/ 181754 h 1089447"/>
                <a:gd name="connsiteX8" fmla="*/ 309436 w 921539"/>
                <a:gd name="connsiteY8" fmla="*/ 255573 h 1089447"/>
                <a:gd name="connsiteX9" fmla="*/ 218948 w 921539"/>
                <a:gd name="connsiteY9" fmla="*/ 524654 h 1089447"/>
                <a:gd name="connsiteX10" fmla="*/ 288004 w 921539"/>
                <a:gd name="connsiteY10" fmla="*/ 808023 h 1089447"/>
                <a:gd name="connsiteX11" fmla="*/ 590423 w 921539"/>
                <a:gd name="connsiteY11" fmla="*/ 879461 h 1089447"/>
                <a:gd name="connsiteX12" fmla="*/ 716629 w 921539"/>
                <a:gd name="connsiteY12" fmla="*/ 674673 h 1089447"/>
                <a:gd name="connsiteX13" fmla="*/ 914273 w 921539"/>
                <a:gd name="connsiteY13" fmla="*/ 748491 h 1089447"/>
                <a:gd name="connsiteX14" fmla="*/ 849979 w 921539"/>
                <a:gd name="connsiteY14" fmla="*/ 924704 h 1089447"/>
                <a:gd name="connsiteX15" fmla="*/ 671386 w 921539"/>
                <a:gd name="connsiteY15" fmla="*/ 1058055 h 1089447"/>
                <a:gd name="connsiteX16" fmla="*/ 361822 w 921539"/>
                <a:gd name="connsiteY16" fmla="*/ 1079487 h 1089447"/>
                <a:gd name="connsiteX17" fmla="*/ 90360 w 921539"/>
                <a:gd name="connsiteY17" fmla="*/ 898512 h 1089447"/>
                <a:gd name="connsiteX18" fmla="*/ 3842 w 921539"/>
                <a:gd name="connsiteY18" fmla="*/ 605840 h 1089447"/>
                <a:gd name="connsiteX19" fmla="*/ 37179 w 921539"/>
                <a:gd name="connsiteY19" fmla="*/ 303200 h 1089447"/>
                <a:gd name="connsiteX0" fmla="*/ 37179 w 921539"/>
                <a:gd name="connsiteY0" fmla="*/ 303200 h 1089447"/>
                <a:gd name="connsiteX1" fmla="*/ 176085 w 921539"/>
                <a:gd name="connsiteY1" fmla="*/ 103174 h 1089447"/>
                <a:gd name="connsiteX2" fmla="*/ 485648 w 921539"/>
                <a:gd name="connsiteY2" fmla="*/ 3161 h 1089447"/>
                <a:gd name="connsiteX3" fmla="*/ 771398 w 921539"/>
                <a:gd name="connsiteY3" fmla="*/ 74600 h 1089447"/>
                <a:gd name="connsiteX4" fmla="*/ 921539 w 921539"/>
                <a:gd name="connsiteY4" fmla="*/ 307962 h 1089447"/>
                <a:gd name="connsiteX5" fmla="*/ 709609 w 921539"/>
                <a:gd name="connsiteY5" fmla="*/ 360588 h 1089447"/>
                <a:gd name="connsiteX6" fmla="*/ 635667 w 921539"/>
                <a:gd name="connsiteY6" fmla="*/ 234143 h 1089447"/>
                <a:gd name="connsiteX7" fmla="*/ 459454 w 921539"/>
                <a:gd name="connsiteY7" fmla="*/ 181754 h 1089447"/>
                <a:gd name="connsiteX8" fmla="*/ 309436 w 921539"/>
                <a:gd name="connsiteY8" fmla="*/ 255573 h 1089447"/>
                <a:gd name="connsiteX9" fmla="*/ 218948 w 921539"/>
                <a:gd name="connsiteY9" fmla="*/ 524654 h 1089447"/>
                <a:gd name="connsiteX10" fmla="*/ 288004 w 921539"/>
                <a:gd name="connsiteY10" fmla="*/ 808023 h 1089447"/>
                <a:gd name="connsiteX11" fmla="*/ 590423 w 921539"/>
                <a:gd name="connsiteY11" fmla="*/ 879461 h 1089447"/>
                <a:gd name="connsiteX12" fmla="*/ 716629 w 921539"/>
                <a:gd name="connsiteY12" fmla="*/ 674673 h 1089447"/>
                <a:gd name="connsiteX13" fmla="*/ 914273 w 921539"/>
                <a:gd name="connsiteY13" fmla="*/ 748491 h 1089447"/>
                <a:gd name="connsiteX14" fmla="*/ 849979 w 921539"/>
                <a:gd name="connsiteY14" fmla="*/ 924704 h 1089447"/>
                <a:gd name="connsiteX15" fmla="*/ 671386 w 921539"/>
                <a:gd name="connsiteY15" fmla="*/ 1058055 h 1089447"/>
                <a:gd name="connsiteX16" fmla="*/ 361822 w 921539"/>
                <a:gd name="connsiteY16" fmla="*/ 1079487 h 1089447"/>
                <a:gd name="connsiteX17" fmla="*/ 90360 w 921539"/>
                <a:gd name="connsiteY17" fmla="*/ 898512 h 1089447"/>
                <a:gd name="connsiteX18" fmla="*/ 3842 w 921539"/>
                <a:gd name="connsiteY18" fmla="*/ 605840 h 1089447"/>
                <a:gd name="connsiteX19" fmla="*/ 37179 w 921539"/>
                <a:gd name="connsiteY19" fmla="*/ 303200 h 1089447"/>
                <a:gd name="connsiteX0" fmla="*/ 37179 w 921539"/>
                <a:gd name="connsiteY0" fmla="*/ 303200 h 1089447"/>
                <a:gd name="connsiteX1" fmla="*/ 176085 w 921539"/>
                <a:gd name="connsiteY1" fmla="*/ 103174 h 1089447"/>
                <a:gd name="connsiteX2" fmla="*/ 485648 w 921539"/>
                <a:gd name="connsiteY2" fmla="*/ 3161 h 1089447"/>
                <a:gd name="connsiteX3" fmla="*/ 771398 w 921539"/>
                <a:gd name="connsiteY3" fmla="*/ 74600 h 1089447"/>
                <a:gd name="connsiteX4" fmla="*/ 921539 w 921539"/>
                <a:gd name="connsiteY4" fmla="*/ 307962 h 1089447"/>
                <a:gd name="connsiteX5" fmla="*/ 709609 w 921539"/>
                <a:gd name="connsiteY5" fmla="*/ 360588 h 1089447"/>
                <a:gd name="connsiteX6" fmla="*/ 635667 w 921539"/>
                <a:gd name="connsiteY6" fmla="*/ 234143 h 1089447"/>
                <a:gd name="connsiteX7" fmla="*/ 459454 w 921539"/>
                <a:gd name="connsiteY7" fmla="*/ 181754 h 1089447"/>
                <a:gd name="connsiteX8" fmla="*/ 309436 w 921539"/>
                <a:gd name="connsiteY8" fmla="*/ 255573 h 1089447"/>
                <a:gd name="connsiteX9" fmla="*/ 218948 w 921539"/>
                <a:gd name="connsiteY9" fmla="*/ 524654 h 1089447"/>
                <a:gd name="connsiteX10" fmla="*/ 288004 w 921539"/>
                <a:gd name="connsiteY10" fmla="*/ 808023 h 1089447"/>
                <a:gd name="connsiteX11" fmla="*/ 590423 w 921539"/>
                <a:gd name="connsiteY11" fmla="*/ 879461 h 1089447"/>
                <a:gd name="connsiteX12" fmla="*/ 716629 w 921539"/>
                <a:gd name="connsiteY12" fmla="*/ 674673 h 1089447"/>
                <a:gd name="connsiteX13" fmla="*/ 921417 w 921539"/>
                <a:gd name="connsiteY13" fmla="*/ 755650 h 1089447"/>
                <a:gd name="connsiteX14" fmla="*/ 849979 w 921539"/>
                <a:gd name="connsiteY14" fmla="*/ 924704 h 1089447"/>
                <a:gd name="connsiteX15" fmla="*/ 671386 w 921539"/>
                <a:gd name="connsiteY15" fmla="*/ 1058055 h 1089447"/>
                <a:gd name="connsiteX16" fmla="*/ 361822 w 921539"/>
                <a:gd name="connsiteY16" fmla="*/ 1079487 h 1089447"/>
                <a:gd name="connsiteX17" fmla="*/ 90360 w 921539"/>
                <a:gd name="connsiteY17" fmla="*/ 898512 h 1089447"/>
                <a:gd name="connsiteX18" fmla="*/ 3842 w 921539"/>
                <a:gd name="connsiteY18" fmla="*/ 605840 h 1089447"/>
                <a:gd name="connsiteX19" fmla="*/ 37179 w 921539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18948 w 923798"/>
                <a:gd name="connsiteY9" fmla="*/ 524654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28474 w 923798"/>
                <a:gd name="connsiteY9" fmla="*/ 522268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28474 w 923798"/>
                <a:gd name="connsiteY9" fmla="*/ 522268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71398 w 923798"/>
                <a:gd name="connsiteY3" fmla="*/ 74600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28474 w 923798"/>
                <a:gd name="connsiteY9" fmla="*/ 522268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59490 w 923798"/>
                <a:gd name="connsiteY3" fmla="*/ 76986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28474 w 923798"/>
                <a:gd name="connsiteY9" fmla="*/ 522268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59490 w 923798"/>
                <a:gd name="connsiteY3" fmla="*/ 76986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28474 w 923798"/>
                <a:gd name="connsiteY9" fmla="*/ 522268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59490 w 923798"/>
                <a:gd name="connsiteY3" fmla="*/ 76986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28474 w 923798"/>
                <a:gd name="connsiteY9" fmla="*/ 522268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59490 w 923798"/>
                <a:gd name="connsiteY3" fmla="*/ 76986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28474 w 923798"/>
                <a:gd name="connsiteY9" fmla="*/ 522268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03200 h 1089447"/>
                <a:gd name="connsiteX1" fmla="*/ 176085 w 923798"/>
                <a:gd name="connsiteY1" fmla="*/ 103174 h 1089447"/>
                <a:gd name="connsiteX2" fmla="*/ 485648 w 923798"/>
                <a:gd name="connsiteY2" fmla="*/ 3161 h 1089447"/>
                <a:gd name="connsiteX3" fmla="*/ 759490 w 923798"/>
                <a:gd name="connsiteY3" fmla="*/ 76986 h 1089447"/>
                <a:gd name="connsiteX4" fmla="*/ 921539 w 923798"/>
                <a:gd name="connsiteY4" fmla="*/ 307962 h 1089447"/>
                <a:gd name="connsiteX5" fmla="*/ 709609 w 923798"/>
                <a:gd name="connsiteY5" fmla="*/ 360588 h 1089447"/>
                <a:gd name="connsiteX6" fmla="*/ 635667 w 923798"/>
                <a:gd name="connsiteY6" fmla="*/ 234143 h 1089447"/>
                <a:gd name="connsiteX7" fmla="*/ 459454 w 923798"/>
                <a:gd name="connsiteY7" fmla="*/ 181754 h 1089447"/>
                <a:gd name="connsiteX8" fmla="*/ 309436 w 923798"/>
                <a:gd name="connsiteY8" fmla="*/ 255573 h 1089447"/>
                <a:gd name="connsiteX9" fmla="*/ 228474 w 923798"/>
                <a:gd name="connsiteY9" fmla="*/ 522268 h 1089447"/>
                <a:gd name="connsiteX10" fmla="*/ 288004 w 923798"/>
                <a:gd name="connsiteY10" fmla="*/ 808023 h 1089447"/>
                <a:gd name="connsiteX11" fmla="*/ 590423 w 923798"/>
                <a:gd name="connsiteY11" fmla="*/ 879461 h 1089447"/>
                <a:gd name="connsiteX12" fmla="*/ 716629 w 923798"/>
                <a:gd name="connsiteY12" fmla="*/ 674673 h 1089447"/>
                <a:gd name="connsiteX13" fmla="*/ 923798 w 923798"/>
                <a:gd name="connsiteY13" fmla="*/ 746104 h 1089447"/>
                <a:gd name="connsiteX14" fmla="*/ 849979 w 923798"/>
                <a:gd name="connsiteY14" fmla="*/ 924704 h 1089447"/>
                <a:gd name="connsiteX15" fmla="*/ 671386 w 923798"/>
                <a:gd name="connsiteY15" fmla="*/ 1058055 h 1089447"/>
                <a:gd name="connsiteX16" fmla="*/ 361822 w 923798"/>
                <a:gd name="connsiteY16" fmla="*/ 1079487 h 1089447"/>
                <a:gd name="connsiteX17" fmla="*/ 90360 w 923798"/>
                <a:gd name="connsiteY17" fmla="*/ 898512 h 1089447"/>
                <a:gd name="connsiteX18" fmla="*/ 3842 w 923798"/>
                <a:gd name="connsiteY18" fmla="*/ 605840 h 1089447"/>
                <a:gd name="connsiteX19" fmla="*/ 37179 w 923798"/>
                <a:gd name="connsiteY19" fmla="*/ 303200 h 1089447"/>
                <a:gd name="connsiteX0" fmla="*/ 37179 w 923798"/>
                <a:gd name="connsiteY0" fmla="*/ 310067 h 1096314"/>
                <a:gd name="connsiteX1" fmla="*/ 176085 w 923798"/>
                <a:gd name="connsiteY1" fmla="*/ 110041 h 1096314"/>
                <a:gd name="connsiteX2" fmla="*/ 488029 w 923798"/>
                <a:gd name="connsiteY2" fmla="*/ 2868 h 1096314"/>
                <a:gd name="connsiteX3" fmla="*/ 759490 w 923798"/>
                <a:gd name="connsiteY3" fmla="*/ 83853 h 1096314"/>
                <a:gd name="connsiteX4" fmla="*/ 921539 w 923798"/>
                <a:gd name="connsiteY4" fmla="*/ 314829 h 1096314"/>
                <a:gd name="connsiteX5" fmla="*/ 709609 w 923798"/>
                <a:gd name="connsiteY5" fmla="*/ 367455 h 1096314"/>
                <a:gd name="connsiteX6" fmla="*/ 635667 w 923798"/>
                <a:gd name="connsiteY6" fmla="*/ 241010 h 1096314"/>
                <a:gd name="connsiteX7" fmla="*/ 459454 w 923798"/>
                <a:gd name="connsiteY7" fmla="*/ 188621 h 1096314"/>
                <a:gd name="connsiteX8" fmla="*/ 309436 w 923798"/>
                <a:gd name="connsiteY8" fmla="*/ 262440 h 1096314"/>
                <a:gd name="connsiteX9" fmla="*/ 228474 w 923798"/>
                <a:gd name="connsiteY9" fmla="*/ 529135 h 1096314"/>
                <a:gd name="connsiteX10" fmla="*/ 288004 w 923798"/>
                <a:gd name="connsiteY10" fmla="*/ 814890 h 1096314"/>
                <a:gd name="connsiteX11" fmla="*/ 590423 w 923798"/>
                <a:gd name="connsiteY11" fmla="*/ 886328 h 1096314"/>
                <a:gd name="connsiteX12" fmla="*/ 716629 w 923798"/>
                <a:gd name="connsiteY12" fmla="*/ 681540 h 1096314"/>
                <a:gd name="connsiteX13" fmla="*/ 923798 w 923798"/>
                <a:gd name="connsiteY13" fmla="*/ 752971 h 1096314"/>
                <a:gd name="connsiteX14" fmla="*/ 849979 w 923798"/>
                <a:gd name="connsiteY14" fmla="*/ 931571 h 1096314"/>
                <a:gd name="connsiteX15" fmla="*/ 671386 w 923798"/>
                <a:gd name="connsiteY15" fmla="*/ 1064922 h 1096314"/>
                <a:gd name="connsiteX16" fmla="*/ 361822 w 923798"/>
                <a:gd name="connsiteY16" fmla="*/ 1086354 h 1096314"/>
                <a:gd name="connsiteX17" fmla="*/ 90360 w 923798"/>
                <a:gd name="connsiteY17" fmla="*/ 905379 h 1096314"/>
                <a:gd name="connsiteX18" fmla="*/ 3842 w 923798"/>
                <a:gd name="connsiteY18" fmla="*/ 612707 h 1096314"/>
                <a:gd name="connsiteX19" fmla="*/ 37179 w 923798"/>
                <a:gd name="connsiteY19" fmla="*/ 310067 h 1096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23798" h="1096314">
                  <a:moveTo>
                    <a:pt x="37179" y="310067"/>
                  </a:moveTo>
                  <a:cubicBezTo>
                    <a:pt x="66810" y="238620"/>
                    <a:pt x="115494" y="174329"/>
                    <a:pt x="176085" y="110041"/>
                  </a:cubicBezTo>
                  <a:cubicBezTo>
                    <a:pt x="264983" y="45678"/>
                    <a:pt x="375314" y="-13911"/>
                    <a:pt x="488029" y="2868"/>
                  </a:cubicBezTo>
                  <a:cubicBezTo>
                    <a:pt x="583279" y="429"/>
                    <a:pt x="664241" y="12310"/>
                    <a:pt x="759490" y="83853"/>
                  </a:cubicBezTo>
                  <a:cubicBezTo>
                    <a:pt x="838116" y="128229"/>
                    <a:pt x="876255" y="203631"/>
                    <a:pt x="921539" y="314829"/>
                  </a:cubicBezTo>
                  <a:lnTo>
                    <a:pt x="709609" y="367455"/>
                  </a:lnTo>
                  <a:cubicBezTo>
                    <a:pt x="696871" y="322920"/>
                    <a:pt x="681748" y="271226"/>
                    <a:pt x="635667" y="241010"/>
                  </a:cubicBezTo>
                  <a:cubicBezTo>
                    <a:pt x="600745" y="204454"/>
                    <a:pt x="525337" y="184605"/>
                    <a:pt x="459454" y="188621"/>
                  </a:cubicBezTo>
                  <a:cubicBezTo>
                    <a:pt x="392777" y="198908"/>
                    <a:pt x="335627" y="233062"/>
                    <a:pt x="309436" y="262440"/>
                  </a:cubicBezTo>
                  <a:cubicBezTo>
                    <a:pt x="241168" y="342588"/>
                    <a:pt x="220533" y="441827"/>
                    <a:pt x="228474" y="529135"/>
                  </a:cubicBezTo>
                  <a:cubicBezTo>
                    <a:pt x="239584" y="640297"/>
                    <a:pt x="222116" y="727593"/>
                    <a:pt x="288004" y="814890"/>
                  </a:cubicBezTo>
                  <a:cubicBezTo>
                    <a:pt x="350704" y="895980"/>
                    <a:pt x="482473" y="936497"/>
                    <a:pt x="590423" y="886328"/>
                  </a:cubicBezTo>
                  <a:cubicBezTo>
                    <a:pt x="651544" y="844317"/>
                    <a:pt x="705520" y="776055"/>
                    <a:pt x="716629" y="681540"/>
                  </a:cubicBezTo>
                  <a:lnTo>
                    <a:pt x="923798" y="752971"/>
                  </a:lnTo>
                  <a:cubicBezTo>
                    <a:pt x="902367" y="811709"/>
                    <a:pt x="892845" y="870446"/>
                    <a:pt x="849979" y="931571"/>
                  </a:cubicBezTo>
                  <a:cubicBezTo>
                    <a:pt x="802356" y="983181"/>
                    <a:pt x="740443" y="1034792"/>
                    <a:pt x="671386" y="1064922"/>
                  </a:cubicBezTo>
                  <a:cubicBezTo>
                    <a:pt x="561053" y="1086385"/>
                    <a:pt x="460246" y="1110235"/>
                    <a:pt x="361822" y="1086354"/>
                  </a:cubicBezTo>
                  <a:cubicBezTo>
                    <a:pt x="259427" y="1047508"/>
                    <a:pt x="159413" y="994342"/>
                    <a:pt x="90360" y="905379"/>
                  </a:cubicBezTo>
                  <a:cubicBezTo>
                    <a:pt x="40087" y="810209"/>
                    <a:pt x="13629" y="724582"/>
                    <a:pt x="3842" y="612707"/>
                  </a:cubicBezTo>
                  <a:cubicBezTo>
                    <a:pt x="-5686" y="511826"/>
                    <a:pt x="1458" y="406174"/>
                    <a:pt x="37179" y="310067"/>
                  </a:cubicBez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873562" y="1626773"/>
              <a:ext cx="1700461" cy="1868395"/>
            </a:xfrm>
            <a:custGeom>
              <a:avLst/>
              <a:gdLst>
                <a:gd name="connsiteX0" fmla="*/ 0 w 327334"/>
                <a:gd name="connsiteY0" fmla="*/ 0 h 369332"/>
                <a:gd name="connsiteX1" fmla="*/ 327334 w 327334"/>
                <a:gd name="connsiteY1" fmla="*/ 0 h 369332"/>
                <a:gd name="connsiteX2" fmla="*/ 327334 w 327334"/>
                <a:gd name="connsiteY2" fmla="*/ 369332 h 369332"/>
                <a:gd name="connsiteX3" fmla="*/ 0 w 327334"/>
                <a:gd name="connsiteY3" fmla="*/ 369332 h 369332"/>
                <a:gd name="connsiteX4" fmla="*/ 0 w 327334"/>
                <a:gd name="connsiteY4" fmla="*/ 0 h 369332"/>
                <a:gd name="connsiteX0" fmla="*/ 0 w 327334"/>
                <a:gd name="connsiteY0" fmla="*/ 0 h 369332"/>
                <a:gd name="connsiteX1" fmla="*/ 327334 w 327334"/>
                <a:gd name="connsiteY1" fmla="*/ 0 h 369332"/>
                <a:gd name="connsiteX2" fmla="*/ 326231 w 327334"/>
                <a:gd name="connsiteY2" fmla="*/ 166843 h 369332"/>
                <a:gd name="connsiteX3" fmla="*/ 327334 w 327334"/>
                <a:gd name="connsiteY3" fmla="*/ 369332 h 369332"/>
                <a:gd name="connsiteX4" fmla="*/ 0 w 327334"/>
                <a:gd name="connsiteY4" fmla="*/ 369332 h 369332"/>
                <a:gd name="connsiteX5" fmla="*/ 0 w 327334"/>
                <a:gd name="connsiteY5" fmla="*/ 0 h 369332"/>
                <a:gd name="connsiteX0" fmla="*/ 0 w 327334"/>
                <a:gd name="connsiteY0" fmla="*/ 2226 h 371558"/>
                <a:gd name="connsiteX1" fmla="*/ 226219 w 327334"/>
                <a:gd name="connsiteY1" fmla="*/ 0 h 371558"/>
                <a:gd name="connsiteX2" fmla="*/ 327334 w 327334"/>
                <a:gd name="connsiteY2" fmla="*/ 2226 h 371558"/>
                <a:gd name="connsiteX3" fmla="*/ 326231 w 327334"/>
                <a:gd name="connsiteY3" fmla="*/ 169069 h 371558"/>
                <a:gd name="connsiteX4" fmla="*/ 327334 w 327334"/>
                <a:gd name="connsiteY4" fmla="*/ 371558 h 371558"/>
                <a:gd name="connsiteX5" fmla="*/ 0 w 327334"/>
                <a:gd name="connsiteY5" fmla="*/ 371558 h 371558"/>
                <a:gd name="connsiteX6" fmla="*/ 0 w 327334"/>
                <a:gd name="connsiteY6" fmla="*/ 2226 h 371558"/>
                <a:gd name="connsiteX0" fmla="*/ 0 w 327334"/>
                <a:gd name="connsiteY0" fmla="*/ 4607 h 373939"/>
                <a:gd name="connsiteX1" fmla="*/ 100013 w 327334"/>
                <a:gd name="connsiteY1" fmla="*/ 0 h 373939"/>
                <a:gd name="connsiteX2" fmla="*/ 226219 w 327334"/>
                <a:gd name="connsiteY2" fmla="*/ 2381 h 373939"/>
                <a:gd name="connsiteX3" fmla="*/ 327334 w 327334"/>
                <a:gd name="connsiteY3" fmla="*/ 4607 h 373939"/>
                <a:gd name="connsiteX4" fmla="*/ 326231 w 327334"/>
                <a:gd name="connsiteY4" fmla="*/ 171450 h 373939"/>
                <a:gd name="connsiteX5" fmla="*/ 327334 w 327334"/>
                <a:gd name="connsiteY5" fmla="*/ 373939 h 373939"/>
                <a:gd name="connsiteX6" fmla="*/ 0 w 327334"/>
                <a:gd name="connsiteY6" fmla="*/ 373939 h 373939"/>
                <a:gd name="connsiteX7" fmla="*/ 0 w 327334"/>
                <a:gd name="connsiteY7" fmla="*/ 4607 h 373939"/>
                <a:gd name="connsiteX0" fmla="*/ 2381 w 329715"/>
                <a:gd name="connsiteY0" fmla="*/ 4607 h 373939"/>
                <a:gd name="connsiteX1" fmla="*/ 102394 w 329715"/>
                <a:gd name="connsiteY1" fmla="*/ 0 h 373939"/>
                <a:gd name="connsiteX2" fmla="*/ 228600 w 329715"/>
                <a:gd name="connsiteY2" fmla="*/ 2381 h 373939"/>
                <a:gd name="connsiteX3" fmla="*/ 329715 w 329715"/>
                <a:gd name="connsiteY3" fmla="*/ 4607 h 373939"/>
                <a:gd name="connsiteX4" fmla="*/ 328612 w 329715"/>
                <a:gd name="connsiteY4" fmla="*/ 171450 h 373939"/>
                <a:gd name="connsiteX5" fmla="*/ 329715 w 329715"/>
                <a:gd name="connsiteY5" fmla="*/ 373939 h 373939"/>
                <a:gd name="connsiteX6" fmla="*/ 2381 w 329715"/>
                <a:gd name="connsiteY6" fmla="*/ 373939 h 373939"/>
                <a:gd name="connsiteX7" fmla="*/ 0 w 329715"/>
                <a:gd name="connsiteY7" fmla="*/ 121445 h 373939"/>
                <a:gd name="connsiteX8" fmla="*/ 2381 w 329715"/>
                <a:gd name="connsiteY8" fmla="*/ 4607 h 373939"/>
                <a:gd name="connsiteX0" fmla="*/ 2381 w 329715"/>
                <a:gd name="connsiteY0" fmla="*/ 4607 h 373939"/>
                <a:gd name="connsiteX1" fmla="*/ 102394 w 329715"/>
                <a:gd name="connsiteY1" fmla="*/ 0 h 373939"/>
                <a:gd name="connsiteX2" fmla="*/ 228600 w 329715"/>
                <a:gd name="connsiteY2" fmla="*/ 2381 h 373939"/>
                <a:gd name="connsiteX3" fmla="*/ 329715 w 329715"/>
                <a:gd name="connsiteY3" fmla="*/ 4607 h 373939"/>
                <a:gd name="connsiteX4" fmla="*/ 328612 w 329715"/>
                <a:gd name="connsiteY4" fmla="*/ 171450 h 373939"/>
                <a:gd name="connsiteX5" fmla="*/ 329715 w 329715"/>
                <a:gd name="connsiteY5" fmla="*/ 373939 h 373939"/>
                <a:gd name="connsiteX6" fmla="*/ 161926 w 329715"/>
                <a:gd name="connsiteY6" fmla="*/ 371476 h 373939"/>
                <a:gd name="connsiteX7" fmla="*/ 2381 w 329715"/>
                <a:gd name="connsiteY7" fmla="*/ 373939 h 373939"/>
                <a:gd name="connsiteX8" fmla="*/ 0 w 329715"/>
                <a:gd name="connsiteY8" fmla="*/ 121445 h 373939"/>
                <a:gd name="connsiteX9" fmla="*/ 2381 w 329715"/>
                <a:gd name="connsiteY9" fmla="*/ 4607 h 373939"/>
                <a:gd name="connsiteX0" fmla="*/ 2381 w 1291740"/>
                <a:gd name="connsiteY0" fmla="*/ 4607 h 373939"/>
                <a:gd name="connsiteX1" fmla="*/ 102394 w 1291740"/>
                <a:gd name="connsiteY1" fmla="*/ 0 h 373939"/>
                <a:gd name="connsiteX2" fmla="*/ 228600 w 1291740"/>
                <a:gd name="connsiteY2" fmla="*/ 2381 h 373939"/>
                <a:gd name="connsiteX3" fmla="*/ 1291740 w 1291740"/>
                <a:gd name="connsiteY3" fmla="*/ 352269 h 373939"/>
                <a:gd name="connsiteX4" fmla="*/ 328612 w 1291740"/>
                <a:gd name="connsiteY4" fmla="*/ 171450 h 373939"/>
                <a:gd name="connsiteX5" fmla="*/ 329715 w 1291740"/>
                <a:gd name="connsiteY5" fmla="*/ 373939 h 373939"/>
                <a:gd name="connsiteX6" fmla="*/ 161926 w 1291740"/>
                <a:gd name="connsiteY6" fmla="*/ 371476 h 373939"/>
                <a:gd name="connsiteX7" fmla="*/ 2381 w 1291740"/>
                <a:gd name="connsiteY7" fmla="*/ 373939 h 373939"/>
                <a:gd name="connsiteX8" fmla="*/ 0 w 1291740"/>
                <a:gd name="connsiteY8" fmla="*/ 121445 h 373939"/>
                <a:gd name="connsiteX9" fmla="*/ 2381 w 1291740"/>
                <a:gd name="connsiteY9" fmla="*/ 4607 h 373939"/>
                <a:gd name="connsiteX0" fmla="*/ 2381 w 1291740"/>
                <a:gd name="connsiteY0" fmla="*/ 4607 h 373939"/>
                <a:gd name="connsiteX1" fmla="*/ 102394 w 1291740"/>
                <a:gd name="connsiteY1" fmla="*/ 0 h 373939"/>
                <a:gd name="connsiteX2" fmla="*/ 1004887 w 1291740"/>
                <a:gd name="connsiteY2" fmla="*/ 64294 h 373939"/>
                <a:gd name="connsiteX3" fmla="*/ 1291740 w 1291740"/>
                <a:gd name="connsiteY3" fmla="*/ 352269 h 373939"/>
                <a:gd name="connsiteX4" fmla="*/ 328612 w 1291740"/>
                <a:gd name="connsiteY4" fmla="*/ 171450 h 373939"/>
                <a:gd name="connsiteX5" fmla="*/ 329715 w 1291740"/>
                <a:gd name="connsiteY5" fmla="*/ 373939 h 373939"/>
                <a:gd name="connsiteX6" fmla="*/ 161926 w 1291740"/>
                <a:gd name="connsiteY6" fmla="*/ 371476 h 373939"/>
                <a:gd name="connsiteX7" fmla="*/ 2381 w 1291740"/>
                <a:gd name="connsiteY7" fmla="*/ 373939 h 373939"/>
                <a:gd name="connsiteX8" fmla="*/ 0 w 1291740"/>
                <a:gd name="connsiteY8" fmla="*/ 121445 h 373939"/>
                <a:gd name="connsiteX9" fmla="*/ 2381 w 1291740"/>
                <a:gd name="connsiteY9" fmla="*/ 4607 h 373939"/>
                <a:gd name="connsiteX0" fmla="*/ 2381 w 1291740"/>
                <a:gd name="connsiteY0" fmla="*/ 4607 h 373939"/>
                <a:gd name="connsiteX1" fmla="*/ 102394 w 1291740"/>
                <a:gd name="connsiteY1" fmla="*/ 0 h 373939"/>
                <a:gd name="connsiteX2" fmla="*/ 1004887 w 1291740"/>
                <a:gd name="connsiteY2" fmla="*/ 64294 h 373939"/>
                <a:gd name="connsiteX3" fmla="*/ 1291740 w 1291740"/>
                <a:gd name="connsiteY3" fmla="*/ 352269 h 373939"/>
                <a:gd name="connsiteX4" fmla="*/ 328612 w 1291740"/>
                <a:gd name="connsiteY4" fmla="*/ 171450 h 373939"/>
                <a:gd name="connsiteX5" fmla="*/ 329715 w 1291740"/>
                <a:gd name="connsiteY5" fmla="*/ 373939 h 373939"/>
                <a:gd name="connsiteX6" fmla="*/ 161926 w 1291740"/>
                <a:gd name="connsiteY6" fmla="*/ 371476 h 373939"/>
                <a:gd name="connsiteX7" fmla="*/ 2381 w 1291740"/>
                <a:gd name="connsiteY7" fmla="*/ 373939 h 373939"/>
                <a:gd name="connsiteX8" fmla="*/ 0 w 1291740"/>
                <a:gd name="connsiteY8" fmla="*/ 121445 h 373939"/>
                <a:gd name="connsiteX9" fmla="*/ 2381 w 1291740"/>
                <a:gd name="connsiteY9" fmla="*/ 4607 h 373939"/>
                <a:gd name="connsiteX0" fmla="*/ 2381 w 1291740"/>
                <a:gd name="connsiteY0" fmla="*/ 4607 h 373939"/>
                <a:gd name="connsiteX1" fmla="*/ 102394 w 1291740"/>
                <a:gd name="connsiteY1" fmla="*/ 0 h 373939"/>
                <a:gd name="connsiteX2" fmla="*/ 1004887 w 1291740"/>
                <a:gd name="connsiteY2" fmla="*/ 64294 h 373939"/>
                <a:gd name="connsiteX3" fmla="*/ 1291740 w 1291740"/>
                <a:gd name="connsiteY3" fmla="*/ 352269 h 373939"/>
                <a:gd name="connsiteX4" fmla="*/ 328612 w 1291740"/>
                <a:gd name="connsiteY4" fmla="*/ 171450 h 373939"/>
                <a:gd name="connsiteX5" fmla="*/ 329715 w 1291740"/>
                <a:gd name="connsiteY5" fmla="*/ 373939 h 373939"/>
                <a:gd name="connsiteX6" fmla="*/ 161926 w 1291740"/>
                <a:gd name="connsiteY6" fmla="*/ 371476 h 373939"/>
                <a:gd name="connsiteX7" fmla="*/ 2381 w 1291740"/>
                <a:gd name="connsiteY7" fmla="*/ 373939 h 373939"/>
                <a:gd name="connsiteX8" fmla="*/ 0 w 1291740"/>
                <a:gd name="connsiteY8" fmla="*/ 121445 h 373939"/>
                <a:gd name="connsiteX9" fmla="*/ 2381 w 1291740"/>
                <a:gd name="connsiteY9" fmla="*/ 4607 h 373939"/>
                <a:gd name="connsiteX0" fmla="*/ 2381 w 1344342"/>
                <a:gd name="connsiteY0" fmla="*/ 4607 h 373939"/>
                <a:gd name="connsiteX1" fmla="*/ 102394 w 1344342"/>
                <a:gd name="connsiteY1" fmla="*/ 0 h 373939"/>
                <a:gd name="connsiteX2" fmla="*/ 1004887 w 1344342"/>
                <a:gd name="connsiteY2" fmla="*/ 64294 h 373939"/>
                <a:gd name="connsiteX3" fmla="*/ 1194843 w 1344342"/>
                <a:gd name="connsiteY3" fmla="*/ 213321 h 373939"/>
                <a:gd name="connsiteX4" fmla="*/ 1291740 w 1344342"/>
                <a:gd name="connsiteY4" fmla="*/ 352269 h 373939"/>
                <a:gd name="connsiteX5" fmla="*/ 328612 w 1344342"/>
                <a:gd name="connsiteY5" fmla="*/ 171450 h 373939"/>
                <a:gd name="connsiteX6" fmla="*/ 329715 w 1344342"/>
                <a:gd name="connsiteY6" fmla="*/ 373939 h 373939"/>
                <a:gd name="connsiteX7" fmla="*/ 161926 w 1344342"/>
                <a:gd name="connsiteY7" fmla="*/ 371476 h 373939"/>
                <a:gd name="connsiteX8" fmla="*/ 2381 w 1344342"/>
                <a:gd name="connsiteY8" fmla="*/ 373939 h 373939"/>
                <a:gd name="connsiteX9" fmla="*/ 0 w 1344342"/>
                <a:gd name="connsiteY9" fmla="*/ 121445 h 373939"/>
                <a:gd name="connsiteX10" fmla="*/ 2381 w 1344342"/>
                <a:gd name="connsiteY10" fmla="*/ 4607 h 373939"/>
                <a:gd name="connsiteX0" fmla="*/ 2381 w 1341260"/>
                <a:gd name="connsiteY0" fmla="*/ 4607 h 373939"/>
                <a:gd name="connsiteX1" fmla="*/ 102394 w 1341260"/>
                <a:gd name="connsiteY1" fmla="*/ 0 h 373939"/>
                <a:gd name="connsiteX2" fmla="*/ 1004887 w 1341260"/>
                <a:gd name="connsiteY2" fmla="*/ 64294 h 373939"/>
                <a:gd name="connsiteX3" fmla="*/ 1175793 w 1341260"/>
                <a:gd name="connsiteY3" fmla="*/ 149028 h 373939"/>
                <a:gd name="connsiteX4" fmla="*/ 1291740 w 1341260"/>
                <a:gd name="connsiteY4" fmla="*/ 352269 h 373939"/>
                <a:gd name="connsiteX5" fmla="*/ 328612 w 1341260"/>
                <a:gd name="connsiteY5" fmla="*/ 171450 h 373939"/>
                <a:gd name="connsiteX6" fmla="*/ 329715 w 1341260"/>
                <a:gd name="connsiteY6" fmla="*/ 373939 h 373939"/>
                <a:gd name="connsiteX7" fmla="*/ 161926 w 1341260"/>
                <a:gd name="connsiteY7" fmla="*/ 371476 h 373939"/>
                <a:gd name="connsiteX8" fmla="*/ 2381 w 1341260"/>
                <a:gd name="connsiteY8" fmla="*/ 373939 h 373939"/>
                <a:gd name="connsiteX9" fmla="*/ 0 w 1341260"/>
                <a:gd name="connsiteY9" fmla="*/ 121445 h 373939"/>
                <a:gd name="connsiteX10" fmla="*/ 2381 w 1341260"/>
                <a:gd name="connsiteY10" fmla="*/ 4607 h 373939"/>
                <a:gd name="connsiteX0" fmla="*/ 2381 w 1374173"/>
                <a:gd name="connsiteY0" fmla="*/ 4607 h 373939"/>
                <a:gd name="connsiteX1" fmla="*/ 102394 w 1374173"/>
                <a:gd name="connsiteY1" fmla="*/ 0 h 373939"/>
                <a:gd name="connsiteX2" fmla="*/ 1004887 w 1374173"/>
                <a:gd name="connsiteY2" fmla="*/ 64294 h 373939"/>
                <a:gd name="connsiteX3" fmla="*/ 1175793 w 1374173"/>
                <a:gd name="connsiteY3" fmla="*/ 149028 h 373939"/>
                <a:gd name="connsiteX4" fmla="*/ 1309143 w 1374173"/>
                <a:gd name="connsiteY4" fmla="*/ 275233 h 373939"/>
                <a:gd name="connsiteX5" fmla="*/ 1291740 w 1374173"/>
                <a:gd name="connsiteY5" fmla="*/ 352269 h 373939"/>
                <a:gd name="connsiteX6" fmla="*/ 328612 w 1374173"/>
                <a:gd name="connsiteY6" fmla="*/ 171450 h 373939"/>
                <a:gd name="connsiteX7" fmla="*/ 329715 w 1374173"/>
                <a:gd name="connsiteY7" fmla="*/ 373939 h 373939"/>
                <a:gd name="connsiteX8" fmla="*/ 161926 w 1374173"/>
                <a:gd name="connsiteY8" fmla="*/ 371476 h 373939"/>
                <a:gd name="connsiteX9" fmla="*/ 2381 w 1374173"/>
                <a:gd name="connsiteY9" fmla="*/ 373939 h 373939"/>
                <a:gd name="connsiteX10" fmla="*/ 0 w 1374173"/>
                <a:gd name="connsiteY10" fmla="*/ 121445 h 373939"/>
                <a:gd name="connsiteX11" fmla="*/ 2381 w 1374173"/>
                <a:gd name="connsiteY11" fmla="*/ 4607 h 373939"/>
                <a:gd name="connsiteX0" fmla="*/ 2381 w 1377734"/>
                <a:gd name="connsiteY0" fmla="*/ 4607 h 373939"/>
                <a:gd name="connsiteX1" fmla="*/ 102394 w 1377734"/>
                <a:gd name="connsiteY1" fmla="*/ 0 h 373939"/>
                <a:gd name="connsiteX2" fmla="*/ 1004887 w 1377734"/>
                <a:gd name="connsiteY2" fmla="*/ 64294 h 373939"/>
                <a:gd name="connsiteX3" fmla="*/ 1175793 w 1377734"/>
                <a:gd name="connsiteY3" fmla="*/ 149028 h 373939"/>
                <a:gd name="connsiteX4" fmla="*/ 1309143 w 1377734"/>
                <a:gd name="connsiteY4" fmla="*/ 275233 h 373939"/>
                <a:gd name="connsiteX5" fmla="*/ 1332956 w 1377734"/>
                <a:gd name="connsiteY5" fmla="*/ 351433 h 373939"/>
                <a:gd name="connsiteX6" fmla="*/ 1291740 w 1377734"/>
                <a:gd name="connsiteY6" fmla="*/ 352269 h 373939"/>
                <a:gd name="connsiteX7" fmla="*/ 328612 w 1377734"/>
                <a:gd name="connsiteY7" fmla="*/ 171450 h 373939"/>
                <a:gd name="connsiteX8" fmla="*/ 329715 w 1377734"/>
                <a:gd name="connsiteY8" fmla="*/ 373939 h 373939"/>
                <a:gd name="connsiteX9" fmla="*/ 161926 w 1377734"/>
                <a:gd name="connsiteY9" fmla="*/ 371476 h 373939"/>
                <a:gd name="connsiteX10" fmla="*/ 2381 w 1377734"/>
                <a:gd name="connsiteY10" fmla="*/ 373939 h 373939"/>
                <a:gd name="connsiteX11" fmla="*/ 0 w 1377734"/>
                <a:gd name="connsiteY11" fmla="*/ 121445 h 373939"/>
                <a:gd name="connsiteX12" fmla="*/ 2381 w 1377734"/>
                <a:gd name="connsiteY12" fmla="*/ 4607 h 373939"/>
                <a:gd name="connsiteX0" fmla="*/ 2381 w 1485396"/>
                <a:gd name="connsiteY0" fmla="*/ 4607 h 373939"/>
                <a:gd name="connsiteX1" fmla="*/ 102394 w 1485396"/>
                <a:gd name="connsiteY1" fmla="*/ 0 h 373939"/>
                <a:gd name="connsiteX2" fmla="*/ 1004887 w 1485396"/>
                <a:gd name="connsiteY2" fmla="*/ 64294 h 373939"/>
                <a:gd name="connsiteX3" fmla="*/ 1175793 w 1485396"/>
                <a:gd name="connsiteY3" fmla="*/ 149028 h 373939"/>
                <a:gd name="connsiteX4" fmla="*/ 1309143 w 1485396"/>
                <a:gd name="connsiteY4" fmla="*/ 275233 h 373939"/>
                <a:gd name="connsiteX5" fmla="*/ 1485356 w 1485396"/>
                <a:gd name="connsiteY5" fmla="*/ 339527 h 373939"/>
                <a:gd name="connsiteX6" fmla="*/ 1291740 w 1485396"/>
                <a:gd name="connsiteY6" fmla="*/ 352269 h 373939"/>
                <a:gd name="connsiteX7" fmla="*/ 328612 w 1485396"/>
                <a:gd name="connsiteY7" fmla="*/ 171450 h 373939"/>
                <a:gd name="connsiteX8" fmla="*/ 329715 w 1485396"/>
                <a:gd name="connsiteY8" fmla="*/ 373939 h 373939"/>
                <a:gd name="connsiteX9" fmla="*/ 161926 w 1485396"/>
                <a:gd name="connsiteY9" fmla="*/ 371476 h 373939"/>
                <a:gd name="connsiteX10" fmla="*/ 2381 w 1485396"/>
                <a:gd name="connsiteY10" fmla="*/ 373939 h 373939"/>
                <a:gd name="connsiteX11" fmla="*/ 0 w 1485396"/>
                <a:gd name="connsiteY11" fmla="*/ 121445 h 373939"/>
                <a:gd name="connsiteX12" fmla="*/ 2381 w 1485396"/>
                <a:gd name="connsiteY12" fmla="*/ 4607 h 373939"/>
                <a:gd name="connsiteX0" fmla="*/ 2381 w 1485366"/>
                <a:gd name="connsiteY0" fmla="*/ 89233 h 458565"/>
                <a:gd name="connsiteX1" fmla="*/ 102394 w 1485366"/>
                <a:gd name="connsiteY1" fmla="*/ 84626 h 458565"/>
                <a:gd name="connsiteX2" fmla="*/ 1004887 w 1485366"/>
                <a:gd name="connsiteY2" fmla="*/ 148920 h 458565"/>
                <a:gd name="connsiteX3" fmla="*/ 1175793 w 1485366"/>
                <a:gd name="connsiteY3" fmla="*/ 233654 h 458565"/>
                <a:gd name="connsiteX4" fmla="*/ 854324 w 1485366"/>
                <a:gd name="connsiteY4" fmla="*/ 2672 h 458565"/>
                <a:gd name="connsiteX5" fmla="*/ 1485356 w 1485366"/>
                <a:gd name="connsiteY5" fmla="*/ 424153 h 458565"/>
                <a:gd name="connsiteX6" fmla="*/ 1291740 w 1485366"/>
                <a:gd name="connsiteY6" fmla="*/ 436895 h 458565"/>
                <a:gd name="connsiteX7" fmla="*/ 328612 w 1485366"/>
                <a:gd name="connsiteY7" fmla="*/ 256076 h 458565"/>
                <a:gd name="connsiteX8" fmla="*/ 329715 w 1485366"/>
                <a:gd name="connsiteY8" fmla="*/ 458565 h 458565"/>
                <a:gd name="connsiteX9" fmla="*/ 161926 w 1485366"/>
                <a:gd name="connsiteY9" fmla="*/ 456102 h 458565"/>
                <a:gd name="connsiteX10" fmla="*/ 2381 w 1485366"/>
                <a:gd name="connsiteY10" fmla="*/ 458565 h 458565"/>
                <a:gd name="connsiteX11" fmla="*/ 0 w 1485366"/>
                <a:gd name="connsiteY11" fmla="*/ 206071 h 458565"/>
                <a:gd name="connsiteX12" fmla="*/ 2381 w 1485366"/>
                <a:gd name="connsiteY12" fmla="*/ 89233 h 458565"/>
                <a:gd name="connsiteX0" fmla="*/ 2381 w 1485366"/>
                <a:gd name="connsiteY0" fmla="*/ 102474 h 471806"/>
                <a:gd name="connsiteX1" fmla="*/ 102394 w 1485366"/>
                <a:gd name="connsiteY1" fmla="*/ 97867 h 471806"/>
                <a:gd name="connsiteX2" fmla="*/ 1004887 w 1485366"/>
                <a:gd name="connsiteY2" fmla="*/ 162161 h 471806"/>
                <a:gd name="connsiteX3" fmla="*/ 568574 w 1485366"/>
                <a:gd name="connsiteY3" fmla="*/ 6389 h 471806"/>
                <a:gd name="connsiteX4" fmla="*/ 854324 w 1485366"/>
                <a:gd name="connsiteY4" fmla="*/ 15913 h 471806"/>
                <a:gd name="connsiteX5" fmla="*/ 1485356 w 1485366"/>
                <a:gd name="connsiteY5" fmla="*/ 437394 h 471806"/>
                <a:gd name="connsiteX6" fmla="*/ 1291740 w 1485366"/>
                <a:gd name="connsiteY6" fmla="*/ 450136 h 471806"/>
                <a:gd name="connsiteX7" fmla="*/ 328612 w 1485366"/>
                <a:gd name="connsiteY7" fmla="*/ 269317 h 471806"/>
                <a:gd name="connsiteX8" fmla="*/ 329715 w 1485366"/>
                <a:gd name="connsiteY8" fmla="*/ 471806 h 471806"/>
                <a:gd name="connsiteX9" fmla="*/ 161926 w 1485366"/>
                <a:gd name="connsiteY9" fmla="*/ 469343 h 471806"/>
                <a:gd name="connsiteX10" fmla="*/ 2381 w 1485366"/>
                <a:gd name="connsiteY10" fmla="*/ 471806 h 471806"/>
                <a:gd name="connsiteX11" fmla="*/ 0 w 1485366"/>
                <a:gd name="connsiteY11" fmla="*/ 219312 h 471806"/>
                <a:gd name="connsiteX12" fmla="*/ 2381 w 1485366"/>
                <a:gd name="connsiteY12" fmla="*/ 102474 h 471806"/>
                <a:gd name="connsiteX0" fmla="*/ 2381 w 1485367"/>
                <a:gd name="connsiteY0" fmla="*/ 94080 h 463412"/>
                <a:gd name="connsiteX1" fmla="*/ 102394 w 1485367"/>
                <a:gd name="connsiteY1" fmla="*/ 89473 h 463412"/>
                <a:gd name="connsiteX2" fmla="*/ 1004887 w 1485367"/>
                <a:gd name="connsiteY2" fmla="*/ 153767 h 463412"/>
                <a:gd name="connsiteX3" fmla="*/ 854324 w 1485367"/>
                <a:gd name="connsiteY3" fmla="*/ 7519 h 463412"/>
                <a:gd name="connsiteX4" fmla="*/ 1485356 w 1485367"/>
                <a:gd name="connsiteY4" fmla="*/ 429000 h 463412"/>
                <a:gd name="connsiteX5" fmla="*/ 1291740 w 1485367"/>
                <a:gd name="connsiteY5" fmla="*/ 441742 h 463412"/>
                <a:gd name="connsiteX6" fmla="*/ 328612 w 1485367"/>
                <a:gd name="connsiteY6" fmla="*/ 260923 h 463412"/>
                <a:gd name="connsiteX7" fmla="*/ 329715 w 1485367"/>
                <a:gd name="connsiteY7" fmla="*/ 463412 h 463412"/>
                <a:gd name="connsiteX8" fmla="*/ 161926 w 1485367"/>
                <a:gd name="connsiteY8" fmla="*/ 460949 h 463412"/>
                <a:gd name="connsiteX9" fmla="*/ 2381 w 1485367"/>
                <a:gd name="connsiteY9" fmla="*/ 463412 h 463412"/>
                <a:gd name="connsiteX10" fmla="*/ 0 w 1485367"/>
                <a:gd name="connsiteY10" fmla="*/ 210918 h 463412"/>
                <a:gd name="connsiteX11" fmla="*/ 2381 w 1485367"/>
                <a:gd name="connsiteY11" fmla="*/ 94080 h 463412"/>
                <a:gd name="connsiteX0" fmla="*/ 2381 w 1485356"/>
                <a:gd name="connsiteY0" fmla="*/ 4607 h 373939"/>
                <a:gd name="connsiteX1" fmla="*/ 102394 w 1485356"/>
                <a:gd name="connsiteY1" fmla="*/ 0 h 373939"/>
                <a:gd name="connsiteX2" fmla="*/ 1004887 w 1485356"/>
                <a:gd name="connsiteY2" fmla="*/ 64294 h 373939"/>
                <a:gd name="connsiteX3" fmla="*/ 1485356 w 1485356"/>
                <a:gd name="connsiteY3" fmla="*/ 339527 h 373939"/>
                <a:gd name="connsiteX4" fmla="*/ 1291740 w 1485356"/>
                <a:gd name="connsiteY4" fmla="*/ 352269 h 373939"/>
                <a:gd name="connsiteX5" fmla="*/ 328612 w 1485356"/>
                <a:gd name="connsiteY5" fmla="*/ 171450 h 373939"/>
                <a:gd name="connsiteX6" fmla="*/ 329715 w 1485356"/>
                <a:gd name="connsiteY6" fmla="*/ 373939 h 373939"/>
                <a:gd name="connsiteX7" fmla="*/ 161926 w 1485356"/>
                <a:gd name="connsiteY7" fmla="*/ 371476 h 373939"/>
                <a:gd name="connsiteX8" fmla="*/ 2381 w 1485356"/>
                <a:gd name="connsiteY8" fmla="*/ 373939 h 373939"/>
                <a:gd name="connsiteX9" fmla="*/ 0 w 1485356"/>
                <a:gd name="connsiteY9" fmla="*/ 121445 h 373939"/>
                <a:gd name="connsiteX10" fmla="*/ 2381 w 1485356"/>
                <a:gd name="connsiteY10" fmla="*/ 4607 h 373939"/>
                <a:gd name="connsiteX0" fmla="*/ 2381 w 1360557"/>
                <a:gd name="connsiteY0" fmla="*/ 4607 h 373939"/>
                <a:gd name="connsiteX1" fmla="*/ 102394 w 1360557"/>
                <a:gd name="connsiteY1" fmla="*/ 0 h 373939"/>
                <a:gd name="connsiteX2" fmla="*/ 1004887 w 1360557"/>
                <a:gd name="connsiteY2" fmla="*/ 64294 h 373939"/>
                <a:gd name="connsiteX3" fmla="*/ 1271044 w 1360557"/>
                <a:gd name="connsiteY3" fmla="*/ 194270 h 373939"/>
                <a:gd name="connsiteX4" fmla="*/ 1291740 w 1360557"/>
                <a:gd name="connsiteY4" fmla="*/ 352269 h 373939"/>
                <a:gd name="connsiteX5" fmla="*/ 328612 w 1360557"/>
                <a:gd name="connsiteY5" fmla="*/ 171450 h 373939"/>
                <a:gd name="connsiteX6" fmla="*/ 329715 w 1360557"/>
                <a:gd name="connsiteY6" fmla="*/ 373939 h 373939"/>
                <a:gd name="connsiteX7" fmla="*/ 161926 w 1360557"/>
                <a:gd name="connsiteY7" fmla="*/ 371476 h 373939"/>
                <a:gd name="connsiteX8" fmla="*/ 2381 w 1360557"/>
                <a:gd name="connsiteY8" fmla="*/ 373939 h 373939"/>
                <a:gd name="connsiteX9" fmla="*/ 0 w 1360557"/>
                <a:gd name="connsiteY9" fmla="*/ 121445 h 373939"/>
                <a:gd name="connsiteX10" fmla="*/ 2381 w 1360557"/>
                <a:gd name="connsiteY10" fmla="*/ 4607 h 373939"/>
                <a:gd name="connsiteX0" fmla="*/ 2381 w 1360557"/>
                <a:gd name="connsiteY0" fmla="*/ 4607 h 414769"/>
                <a:gd name="connsiteX1" fmla="*/ 102394 w 1360557"/>
                <a:gd name="connsiteY1" fmla="*/ 0 h 414769"/>
                <a:gd name="connsiteX2" fmla="*/ 1004887 w 1360557"/>
                <a:gd name="connsiteY2" fmla="*/ 64294 h 414769"/>
                <a:gd name="connsiteX3" fmla="*/ 1271044 w 1360557"/>
                <a:gd name="connsiteY3" fmla="*/ 194270 h 414769"/>
                <a:gd name="connsiteX4" fmla="*/ 1291740 w 1360557"/>
                <a:gd name="connsiteY4" fmla="*/ 352269 h 414769"/>
                <a:gd name="connsiteX5" fmla="*/ 1085849 w 1360557"/>
                <a:gd name="connsiteY5" fmla="*/ 397669 h 414769"/>
                <a:gd name="connsiteX6" fmla="*/ 329715 w 1360557"/>
                <a:gd name="connsiteY6" fmla="*/ 373939 h 414769"/>
                <a:gd name="connsiteX7" fmla="*/ 161926 w 1360557"/>
                <a:gd name="connsiteY7" fmla="*/ 371476 h 414769"/>
                <a:gd name="connsiteX8" fmla="*/ 2381 w 1360557"/>
                <a:gd name="connsiteY8" fmla="*/ 373939 h 414769"/>
                <a:gd name="connsiteX9" fmla="*/ 0 w 1360557"/>
                <a:gd name="connsiteY9" fmla="*/ 121445 h 414769"/>
                <a:gd name="connsiteX10" fmla="*/ 2381 w 1360557"/>
                <a:gd name="connsiteY10" fmla="*/ 4607 h 414769"/>
                <a:gd name="connsiteX0" fmla="*/ 2381 w 1360557"/>
                <a:gd name="connsiteY0" fmla="*/ 4607 h 414769"/>
                <a:gd name="connsiteX1" fmla="*/ 102394 w 1360557"/>
                <a:gd name="connsiteY1" fmla="*/ 0 h 414769"/>
                <a:gd name="connsiteX2" fmla="*/ 1004887 w 1360557"/>
                <a:gd name="connsiteY2" fmla="*/ 64294 h 414769"/>
                <a:gd name="connsiteX3" fmla="*/ 1271044 w 1360557"/>
                <a:gd name="connsiteY3" fmla="*/ 194270 h 414769"/>
                <a:gd name="connsiteX4" fmla="*/ 1291740 w 1360557"/>
                <a:gd name="connsiteY4" fmla="*/ 352269 h 414769"/>
                <a:gd name="connsiteX5" fmla="*/ 1085849 w 1360557"/>
                <a:gd name="connsiteY5" fmla="*/ 397669 h 414769"/>
                <a:gd name="connsiteX6" fmla="*/ 329715 w 1360557"/>
                <a:gd name="connsiteY6" fmla="*/ 373939 h 414769"/>
                <a:gd name="connsiteX7" fmla="*/ 161926 w 1360557"/>
                <a:gd name="connsiteY7" fmla="*/ 371476 h 414769"/>
                <a:gd name="connsiteX8" fmla="*/ 2381 w 1360557"/>
                <a:gd name="connsiteY8" fmla="*/ 373939 h 414769"/>
                <a:gd name="connsiteX9" fmla="*/ 0 w 1360557"/>
                <a:gd name="connsiteY9" fmla="*/ 121445 h 414769"/>
                <a:gd name="connsiteX10" fmla="*/ 2381 w 1360557"/>
                <a:gd name="connsiteY10" fmla="*/ 4607 h 414769"/>
                <a:gd name="connsiteX0" fmla="*/ 2381 w 1347812"/>
                <a:gd name="connsiteY0" fmla="*/ 4607 h 414769"/>
                <a:gd name="connsiteX1" fmla="*/ 102394 w 1347812"/>
                <a:gd name="connsiteY1" fmla="*/ 0 h 414769"/>
                <a:gd name="connsiteX2" fmla="*/ 1004887 w 1347812"/>
                <a:gd name="connsiteY2" fmla="*/ 64294 h 414769"/>
                <a:gd name="connsiteX3" fmla="*/ 1271044 w 1347812"/>
                <a:gd name="connsiteY3" fmla="*/ 194270 h 414769"/>
                <a:gd name="connsiteX4" fmla="*/ 1275072 w 1347812"/>
                <a:gd name="connsiteY4" fmla="*/ 337981 h 414769"/>
                <a:gd name="connsiteX5" fmla="*/ 1085849 w 1347812"/>
                <a:gd name="connsiteY5" fmla="*/ 397669 h 414769"/>
                <a:gd name="connsiteX6" fmla="*/ 329715 w 1347812"/>
                <a:gd name="connsiteY6" fmla="*/ 373939 h 414769"/>
                <a:gd name="connsiteX7" fmla="*/ 161926 w 1347812"/>
                <a:gd name="connsiteY7" fmla="*/ 371476 h 414769"/>
                <a:gd name="connsiteX8" fmla="*/ 2381 w 1347812"/>
                <a:gd name="connsiteY8" fmla="*/ 373939 h 414769"/>
                <a:gd name="connsiteX9" fmla="*/ 0 w 1347812"/>
                <a:gd name="connsiteY9" fmla="*/ 121445 h 414769"/>
                <a:gd name="connsiteX10" fmla="*/ 2381 w 1347812"/>
                <a:gd name="connsiteY10" fmla="*/ 4607 h 414769"/>
                <a:gd name="connsiteX0" fmla="*/ 2381 w 1360558"/>
                <a:gd name="connsiteY0" fmla="*/ 4607 h 414769"/>
                <a:gd name="connsiteX1" fmla="*/ 102394 w 1360558"/>
                <a:gd name="connsiteY1" fmla="*/ 0 h 414769"/>
                <a:gd name="connsiteX2" fmla="*/ 1004887 w 1360558"/>
                <a:gd name="connsiteY2" fmla="*/ 64294 h 414769"/>
                <a:gd name="connsiteX3" fmla="*/ 1271044 w 1360558"/>
                <a:gd name="connsiteY3" fmla="*/ 194270 h 414769"/>
                <a:gd name="connsiteX4" fmla="*/ 1291741 w 1360558"/>
                <a:gd name="connsiteY4" fmla="*/ 359412 h 414769"/>
                <a:gd name="connsiteX5" fmla="*/ 1085849 w 1360558"/>
                <a:gd name="connsiteY5" fmla="*/ 397669 h 414769"/>
                <a:gd name="connsiteX6" fmla="*/ 329715 w 1360558"/>
                <a:gd name="connsiteY6" fmla="*/ 373939 h 414769"/>
                <a:gd name="connsiteX7" fmla="*/ 161926 w 1360558"/>
                <a:gd name="connsiteY7" fmla="*/ 371476 h 414769"/>
                <a:gd name="connsiteX8" fmla="*/ 2381 w 1360558"/>
                <a:gd name="connsiteY8" fmla="*/ 373939 h 414769"/>
                <a:gd name="connsiteX9" fmla="*/ 0 w 1360558"/>
                <a:gd name="connsiteY9" fmla="*/ 121445 h 414769"/>
                <a:gd name="connsiteX10" fmla="*/ 2381 w 1360558"/>
                <a:gd name="connsiteY10" fmla="*/ 4607 h 414769"/>
                <a:gd name="connsiteX0" fmla="*/ 2381 w 1291741"/>
                <a:gd name="connsiteY0" fmla="*/ 4607 h 414769"/>
                <a:gd name="connsiteX1" fmla="*/ 102394 w 1291741"/>
                <a:gd name="connsiteY1" fmla="*/ 0 h 414769"/>
                <a:gd name="connsiteX2" fmla="*/ 1004887 w 1291741"/>
                <a:gd name="connsiteY2" fmla="*/ 64294 h 414769"/>
                <a:gd name="connsiteX3" fmla="*/ 1271044 w 1291741"/>
                <a:gd name="connsiteY3" fmla="*/ 194270 h 414769"/>
                <a:gd name="connsiteX4" fmla="*/ 1291741 w 1291741"/>
                <a:gd name="connsiteY4" fmla="*/ 359412 h 414769"/>
                <a:gd name="connsiteX5" fmla="*/ 1085849 w 1291741"/>
                <a:gd name="connsiteY5" fmla="*/ 397669 h 414769"/>
                <a:gd name="connsiteX6" fmla="*/ 329715 w 1291741"/>
                <a:gd name="connsiteY6" fmla="*/ 373939 h 414769"/>
                <a:gd name="connsiteX7" fmla="*/ 161926 w 1291741"/>
                <a:gd name="connsiteY7" fmla="*/ 371476 h 414769"/>
                <a:gd name="connsiteX8" fmla="*/ 2381 w 1291741"/>
                <a:gd name="connsiteY8" fmla="*/ 373939 h 414769"/>
                <a:gd name="connsiteX9" fmla="*/ 0 w 1291741"/>
                <a:gd name="connsiteY9" fmla="*/ 121445 h 414769"/>
                <a:gd name="connsiteX10" fmla="*/ 2381 w 1291741"/>
                <a:gd name="connsiteY10" fmla="*/ 4607 h 414769"/>
                <a:gd name="connsiteX0" fmla="*/ 2381 w 1291741"/>
                <a:gd name="connsiteY0" fmla="*/ 4607 h 414769"/>
                <a:gd name="connsiteX1" fmla="*/ 102394 w 1291741"/>
                <a:gd name="connsiteY1" fmla="*/ 0 h 414769"/>
                <a:gd name="connsiteX2" fmla="*/ 1004887 w 1291741"/>
                <a:gd name="connsiteY2" fmla="*/ 64294 h 414769"/>
                <a:gd name="connsiteX3" fmla="*/ 1271044 w 1291741"/>
                <a:gd name="connsiteY3" fmla="*/ 194270 h 414769"/>
                <a:gd name="connsiteX4" fmla="*/ 1291741 w 1291741"/>
                <a:gd name="connsiteY4" fmla="*/ 359412 h 414769"/>
                <a:gd name="connsiteX5" fmla="*/ 1085849 w 1291741"/>
                <a:gd name="connsiteY5" fmla="*/ 397669 h 414769"/>
                <a:gd name="connsiteX6" fmla="*/ 329715 w 1291741"/>
                <a:gd name="connsiteY6" fmla="*/ 373939 h 414769"/>
                <a:gd name="connsiteX7" fmla="*/ 161926 w 1291741"/>
                <a:gd name="connsiteY7" fmla="*/ 371476 h 414769"/>
                <a:gd name="connsiteX8" fmla="*/ 2381 w 1291741"/>
                <a:gd name="connsiteY8" fmla="*/ 373939 h 414769"/>
                <a:gd name="connsiteX9" fmla="*/ 0 w 1291741"/>
                <a:gd name="connsiteY9" fmla="*/ 121445 h 414769"/>
                <a:gd name="connsiteX10" fmla="*/ 2381 w 1291741"/>
                <a:gd name="connsiteY10" fmla="*/ 4607 h 414769"/>
                <a:gd name="connsiteX0" fmla="*/ 2381 w 1291741"/>
                <a:gd name="connsiteY0" fmla="*/ 4607 h 414769"/>
                <a:gd name="connsiteX1" fmla="*/ 102394 w 1291741"/>
                <a:gd name="connsiteY1" fmla="*/ 0 h 414769"/>
                <a:gd name="connsiteX2" fmla="*/ 1004887 w 1291741"/>
                <a:gd name="connsiteY2" fmla="*/ 64294 h 414769"/>
                <a:gd name="connsiteX3" fmla="*/ 1223419 w 1291741"/>
                <a:gd name="connsiteY3" fmla="*/ 187127 h 414769"/>
                <a:gd name="connsiteX4" fmla="*/ 1291741 w 1291741"/>
                <a:gd name="connsiteY4" fmla="*/ 359412 h 414769"/>
                <a:gd name="connsiteX5" fmla="*/ 1085849 w 1291741"/>
                <a:gd name="connsiteY5" fmla="*/ 397669 h 414769"/>
                <a:gd name="connsiteX6" fmla="*/ 329715 w 1291741"/>
                <a:gd name="connsiteY6" fmla="*/ 373939 h 414769"/>
                <a:gd name="connsiteX7" fmla="*/ 161926 w 1291741"/>
                <a:gd name="connsiteY7" fmla="*/ 371476 h 414769"/>
                <a:gd name="connsiteX8" fmla="*/ 2381 w 1291741"/>
                <a:gd name="connsiteY8" fmla="*/ 373939 h 414769"/>
                <a:gd name="connsiteX9" fmla="*/ 0 w 1291741"/>
                <a:gd name="connsiteY9" fmla="*/ 121445 h 414769"/>
                <a:gd name="connsiteX10" fmla="*/ 2381 w 1291741"/>
                <a:gd name="connsiteY10" fmla="*/ 4607 h 414769"/>
                <a:gd name="connsiteX0" fmla="*/ 2381 w 1291741"/>
                <a:gd name="connsiteY0" fmla="*/ 4607 h 414769"/>
                <a:gd name="connsiteX1" fmla="*/ 102394 w 1291741"/>
                <a:gd name="connsiteY1" fmla="*/ 0 h 414769"/>
                <a:gd name="connsiteX2" fmla="*/ 1004887 w 1291741"/>
                <a:gd name="connsiteY2" fmla="*/ 64294 h 414769"/>
                <a:gd name="connsiteX3" fmla="*/ 1223419 w 1291741"/>
                <a:gd name="connsiteY3" fmla="*/ 187127 h 414769"/>
                <a:gd name="connsiteX4" fmla="*/ 1291741 w 1291741"/>
                <a:gd name="connsiteY4" fmla="*/ 359412 h 414769"/>
                <a:gd name="connsiteX5" fmla="*/ 1085849 w 1291741"/>
                <a:gd name="connsiteY5" fmla="*/ 397669 h 414769"/>
                <a:gd name="connsiteX6" fmla="*/ 329715 w 1291741"/>
                <a:gd name="connsiteY6" fmla="*/ 373939 h 414769"/>
                <a:gd name="connsiteX7" fmla="*/ 161926 w 1291741"/>
                <a:gd name="connsiteY7" fmla="*/ 371476 h 414769"/>
                <a:gd name="connsiteX8" fmla="*/ 2381 w 1291741"/>
                <a:gd name="connsiteY8" fmla="*/ 373939 h 414769"/>
                <a:gd name="connsiteX9" fmla="*/ 0 w 1291741"/>
                <a:gd name="connsiteY9" fmla="*/ 121445 h 414769"/>
                <a:gd name="connsiteX10" fmla="*/ 2381 w 1291741"/>
                <a:gd name="connsiteY10" fmla="*/ 4607 h 414769"/>
                <a:gd name="connsiteX0" fmla="*/ 2381 w 1291741"/>
                <a:gd name="connsiteY0" fmla="*/ 4607 h 414769"/>
                <a:gd name="connsiteX1" fmla="*/ 102394 w 1291741"/>
                <a:gd name="connsiteY1" fmla="*/ 0 h 414769"/>
                <a:gd name="connsiteX2" fmla="*/ 940593 w 1291741"/>
                <a:gd name="connsiteY2" fmla="*/ 47625 h 414769"/>
                <a:gd name="connsiteX3" fmla="*/ 1223419 w 1291741"/>
                <a:gd name="connsiteY3" fmla="*/ 187127 h 414769"/>
                <a:gd name="connsiteX4" fmla="*/ 1291741 w 1291741"/>
                <a:gd name="connsiteY4" fmla="*/ 359412 h 414769"/>
                <a:gd name="connsiteX5" fmla="*/ 1085849 w 1291741"/>
                <a:gd name="connsiteY5" fmla="*/ 397669 h 414769"/>
                <a:gd name="connsiteX6" fmla="*/ 329715 w 1291741"/>
                <a:gd name="connsiteY6" fmla="*/ 373939 h 414769"/>
                <a:gd name="connsiteX7" fmla="*/ 161926 w 1291741"/>
                <a:gd name="connsiteY7" fmla="*/ 371476 h 414769"/>
                <a:gd name="connsiteX8" fmla="*/ 2381 w 1291741"/>
                <a:gd name="connsiteY8" fmla="*/ 373939 h 414769"/>
                <a:gd name="connsiteX9" fmla="*/ 0 w 1291741"/>
                <a:gd name="connsiteY9" fmla="*/ 121445 h 414769"/>
                <a:gd name="connsiteX10" fmla="*/ 2381 w 1291741"/>
                <a:gd name="connsiteY10" fmla="*/ 4607 h 414769"/>
                <a:gd name="connsiteX0" fmla="*/ 2381 w 1291741"/>
                <a:gd name="connsiteY0" fmla="*/ 4607 h 414769"/>
                <a:gd name="connsiteX1" fmla="*/ 102394 w 1291741"/>
                <a:gd name="connsiteY1" fmla="*/ 0 h 414769"/>
                <a:gd name="connsiteX2" fmla="*/ 940593 w 1291741"/>
                <a:gd name="connsiteY2" fmla="*/ 47625 h 414769"/>
                <a:gd name="connsiteX3" fmla="*/ 1223419 w 1291741"/>
                <a:gd name="connsiteY3" fmla="*/ 187127 h 414769"/>
                <a:gd name="connsiteX4" fmla="*/ 1291741 w 1291741"/>
                <a:gd name="connsiteY4" fmla="*/ 359412 h 414769"/>
                <a:gd name="connsiteX5" fmla="*/ 1085849 w 1291741"/>
                <a:gd name="connsiteY5" fmla="*/ 397669 h 414769"/>
                <a:gd name="connsiteX6" fmla="*/ 329715 w 1291741"/>
                <a:gd name="connsiteY6" fmla="*/ 373939 h 414769"/>
                <a:gd name="connsiteX7" fmla="*/ 161926 w 1291741"/>
                <a:gd name="connsiteY7" fmla="*/ 371476 h 414769"/>
                <a:gd name="connsiteX8" fmla="*/ 2381 w 1291741"/>
                <a:gd name="connsiteY8" fmla="*/ 373939 h 414769"/>
                <a:gd name="connsiteX9" fmla="*/ 0 w 1291741"/>
                <a:gd name="connsiteY9" fmla="*/ 121445 h 414769"/>
                <a:gd name="connsiteX10" fmla="*/ 2381 w 1291741"/>
                <a:gd name="connsiteY10" fmla="*/ 4607 h 414769"/>
                <a:gd name="connsiteX0" fmla="*/ 2381 w 1291741"/>
                <a:gd name="connsiteY0" fmla="*/ 4607 h 414769"/>
                <a:gd name="connsiteX1" fmla="*/ 102394 w 1291741"/>
                <a:gd name="connsiteY1" fmla="*/ 0 h 414769"/>
                <a:gd name="connsiteX2" fmla="*/ 940593 w 1291741"/>
                <a:gd name="connsiteY2" fmla="*/ 47625 h 414769"/>
                <a:gd name="connsiteX3" fmla="*/ 1216275 w 1291741"/>
                <a:gd name="connsiteY3" fmla="*/ 187127 h 414769"/>
                <a:gd name="connsiteX4" fmla="*/ 1291741 w 1291741"/>
                <a:gd name="connsiteY4" fmla="*/ 359412 h 414769"/>
                <a:gd name="connsiteX5" fmla="*/ 1085849 w 1291741"/>
                <a:gd name="connsiteY5" fmla="*/ 397669 h 414769"/>
                <a:gd name="connsiteX6" fmla="*/ 329715 w 1291741"/>
                <a:gd name="connsiteY6" fmla="*/ 373939 h 414769"/>
                <a:gd name="connsiteX7" fmla="*/ 161926 w 1291741"/>
                <a:gd name="connsiteY7" fmla="*/ 371476 h 414769"/>
                <a:gd name="connsiteX8" fmla="*/ 2381 w 1291741"/>
                <a:gd name="connsiteY8" fmla="*/ 373939 h 414769"/>
                <a:gd name="connsiteX9" fmla="*/ 0 w 1291741"/>
                <a:gd name="connsiteY9" fmla="*/ 121445 h 414769"/>
                <a:gd name="connsiteX10" fmla="*/ 2381 w 1291741"/>
                <a:gd name="connsiteY10" fmla="*/ 4607 h 414769"/>
                <a:gd name="connsiteX0" fmla="*/ 2381 w 1291741"/>
                <a:gd name="connsiteY0" fmla="*/ 4607 h 414769"/>
                <a:gd name="connsiteX1" fmla="*/ 102394 w 1291741"/>
                <a:gd name="connsiteY1" fmla="*/ 0 h 414769"/>
                <a:gd name="connsiteX2" fmla="*/ 940593 w 1291741"/>
                <a:gd name="connsiteY2" fmla="*/ 47625 h 414769"/>
                <a:gd name="connsiteX3" fmla="*/ 1218656 w 1291741"/>
                <a:gd name="connsiteY3" fmla="*/ 177602 h 414769"/>
                <a:gd name="connsiteX4" fmla="*/ 1291741 w 1291741"/>
                <a:gd name="connsiteY4" fmla="*/ 359412 h 414769"/>
                <a:gd name="connsiteX5" fmla="*/ 1085849 w 1291741"/>
                <a:gd name="connsiteY5" fmla="*/ 397669 h 414769"/>
                <a:gd name="connsiteX6" fmla="*/ 329715 w 1291741"/>
                <a:gd name="connsiteY6" fmla="*/ 373939 h 414769"/>
                <a:gd name="connsiteX7" fmla="*/ 161926 w 1291741"/>
                <a:gd name="connsiteY7" fmla="*/ 371476 h 414769"/>
                <a:gd name="connsiteX8" fmla="*/ 2381 w 1291741"/>
                <a:gd name="connsiteY8" fmla="*/ 373939 h 414769"/>
                <a:gd name="connsiteX9" fmla="*/ 0 w 1291741"/>
                <a:gd name="connsiteY9" fmla="*/ 121445 h 414769"/>
                <a:gd name="connsiteX10" fmla="*/ 2381 w 1291741"/>
                <a:gd name="connsiteY10" fmla="*/ 4607 h 414769"/>
                <a:gd name="connsiteX0" fmla="*/ 2381 w 1291741"/>
                <a:gd name="connsiteY0" fmla="*/ 0 h 410162"/>
                <a:gd name="connsiteX1" fmla="*/ 466726 w 1291741"/>
                <a:gd name="connsiteY1" fmla="*/ 178749 h 410162"/>
                <a:gd name="connsiteX2" fmla="*/ 940593 w 1291741"/>
                <a:gd name="connsiteY2" fmla="*/ 43018 h 410162"/>
                <a:gd name="connsiteX3" fmla="*/ 1218656 w 1291741"/>
                <a:gd name="connsiteY3" fmla="*/ 172995 h 410162"/>
                <a:gd name="connsiteX4" fmla="*/ 1291741 w 1291741"/>
                <a:gd name="connsiteY4" fmla="*/ 354805 h 410162"/>
                <a:gd name="connsiteX5" fmla="*/ 1085849 w 1291741"/>
                <a:gd name="connsiteY5" fmla="*/ 393062 h 410162"/>
                <a:gd name="connsiteX6" fmla="*/ 329715 w 1291741"/>
                <a:gd name="connsiteY6" fmla="*/ 369332 h 410162"/>
                <a:gd name="connsiteX7" fmla="*/ 161926 w 1291741"/>
                <a:gd name="connsiteY7" fmla="*/ 366869 h 410162"/>
                <a:gd name="connsiteX8" fmla="*/ 2381 w 1291741"/>
                <a:gd name="connsiteY8" fmla="*/ 369332 h 410162"/>
                <a:gd name="connsiteX9" fmla="*/ 0 w 1291741"/>
                <a:gd name="connsiteY9" fmla="*/ 116838 h 410162"/>
                <a:gd name="connsiteX10" fmla="*/ 2381 w 1291741"/>
                <a:gd name="connsiteY10" fmla="*/ 0 h 410162"/>
                <a:gd name="connsiteX0" fmla="*/ 2381 w 1291741"/>
                <a:gd name="connsiteY0" fmla="*/ 0 h 410162"/>
                <a:gd name="connsiteX1" fmla="*/ 466726 w 1291741"/>
                <a:gd name="connsiteY1" fmla="*/ 178749 h 410162"/>
                <a:gd name="connsiteX2" fmla="*/ 940593 w 1291741"/>
                <a:gd name="connsiteY2" fmla="*/ 43018 h 410162"/>
                <a:gd name="connsiteX3" fmla="*/ 1218656 w 1291741"/>
                <a:gd name="connsiteY3" fmla="*/ 172995 h 410162"/>
                <a:gd name="connsiteX4" fmla="*/ 1291741 w 1291741"/>
                <a:gd name="connsiteY4" fmla="*/ 354805 h 410162"/>
                <a:gd name="connsiteX5" fmla="*/ 1085849 w 1291741"/>
                <a:gd name="connsiteY5" fmla="*/ 393062 h 410162"/>
                <a:gd name="connsiteX6" fmla="*/ 329715 w 1291741"/>
                <a:gd name="connsiteY6" fmla="*/ 369332 h 410162"/>
                <a:gd name="connsiteX7" fmla="*/ 161926 w 1291741"/>
                <a:gd name="connsiteY7" fmla="*/ 366869 h 410162"/>
                <a:gd name="connsiteX8" fmla="*/ 2381 w 1291741"/>
                <a:gd name="connsiteY8" fmla="*/ 369332 h 410162"/>
                <a:gd name="connsiteX9" fmla="*/ 0 w 1291741"/>
                <a:gd name="connsiteY9" fmla="*/ 116838 h 410162"/>
                <a:gd name="connsiteX10" fmla="*/ 2381 w 1291741"/>
                <a:gd name="connsiteY10" fmla="*/ 0 h 410162"/>
                <a:gd name="connsiteX0" fmla="*/ 2381 w 1291741"/>
                <a:gd name="connsiteY0" fmla="*/ 0 h 410162"/>
                <a:gd name="connsiteX1" fmla="*/ 466726 w 1291741"/>
                <a:gd name="connsiteY1" fmla="*/ 178749 h 410162"/>
                <a:gd name="connsiteX2" fmla="*/ 940593 w 1291741"/>
                <a:gd name="connsiteY2" fmla="*/ 43018 h 410162"/>
                <a:gd name="connsiteX3" fmla="*/ 1218656 w 1291741"/>
                <a:gd name="connsiteY3" fmla="*/ 172995 h 410162"/>
                <a:gd name="connsiteX4" fmla="*/ 1291741 w 1291741"/>
                <a:gd name="connsiteY4" fmla="*/ 354805 h 410162"/>
                <a:gd name="connsiteX5" fmla="*/ 1085849 w 1291741"/>
                <a:gd name="connsiteY5" fmla="*/ 393062 h 410162"/>
                <a:gd name="connsiteX6" fmla="*/ 329715 w 1291741"/>
                <a:gd name="connsiteY6" fmla="*/ 369332 h 410162"/>
                <a:gd name="connsiteX7" fmla="*/ 161926 w 1291741"/>
                <a:gd name="connsiteY7" fmla="*/ 366869 h 410162"/>
                <a:gd name="connsiteX8" fmla="*/ 2381 w 1291741"/>
                <a:gd name="connsiteY8" fmla="*/ 369332 h 410162"/>
                <a:gd name="connsiteX9" fmla="*/ 0 w 1291741"/>
                <a:gd name="connsiteY9" fmla="*/ 116838 h 410162"/>
                <a:gd name="connsiteX10" fmla="*/ 2381 w 1291741"/>
                <a:gd name="connsiteY10" fmla="*/ 0 h 410162"/>
                <a:gd name="connsiteX0" fmla="*/ 2381 w 1291741"/>
                <a:gd name="connsiteY0" fmla="*/ 0 h 403336"/>
                <a:gd name="connsiteX1" fmla="*/ 466726 w 1291741"/>
                <a:gd name="connsiteY1" fmla="*/ 178749 h 403336"/>
                <a:gd name="connsiteX2" fmla="*/ 940593 w 1291741"/>
                <a:gd name="connsiteY2" fmla="*/ 43018 h 403336"/>
                <a:gd name="connsiteX3" fmla="*/ 1218656 w 1291741"/>
                <a:gd name="connsiteY3" fmla="*/ 172995 h 403336"/>
                <a:gd name="connsiteX4" fmla="*/ 1291741 w 1291741"/>
                <a:gd name="connsiteY4" fmla="*/ 354805 h 403336"/>
                <a:gd name="connsiteX5" fmla="*/ 1085849 w 1291741"/>
                <a:gd name="connsiteY5" fmla="*/ 393062 h 403336"/>
                <a:gd name="connsiteX6" fmla="*/ 765484 w 1291741"/>
                <a:gd name="connsiteY6" fmla="*/ 238364 h 403336"/>
                <a:gd name="connsiteX7" fmla="*/ 161926 w 1291741"/>
                <a:gd name="connsiteY7" fmla="*/ 366869 h 403336"/>
                <a:gd name="connsiteX8" fmla="*/ 2381 w 1291741"/>
                <a:gd name="connsiteY8" fmla="*/ 369332 h 403336"/>
                <a:gd name="connsiteX9" fmla="*/ 0 w 1291741"/>
                <a:gd name="connsiteY9" fmla="*/ 116838 h 403336"/>
                <a:gd name="connsiteX10" fmla="*/ 2381 w 1291741"/>
                <a:gd name="connsiteY10" fmla="*/ 0 h 403336"/>
                <a:gd name="connsiteX0" fmla="*/ 2381 w 1291741"/>
                <a:gd name="connsiteY0" fmla="*/ 0 h 403265"/>
                <a:gd name="connsiteX1" fmla="*/ 466726 w 1291741"/>
                <a:gd name="connsiteY1" fmla="*/ 178749 h 403265"/>
                <a:gd name="connsiteX2" fmla="*/ 940593 w 1291741"/>
                <a:gd name="connsiteY2" fmla="*/ 43018 h 403265"/>
                <a:gd name="connsiteX3" fmla="*/ 1218656 w 1291741"/>
                <a:gd name="connsiteY3" fmla="*/ 172995 h 403265"/>
                <a:gd name="connsiteX4" fmla="*/ 1291741 w 1291741"/>
                <a:gd name="connsiteY4" fmla="*/ 354805 h 403265"/>
                <a:gd name="connsiteX5" fmla="*/ 1085849 w 1291741"/>
                <a:gd name="connsiteY5" fmla="*/ 393062 h 403265"/>
                <a:gd name="connsiteX6" fmla="*/ 765484 w 1291741"/>
                <a:gd name="connsiteY6" fmla="*/ 238364 h 403265"/>
                <a:gd name="connsiteX7" fmla="*/ 161926 w 1291741"/>
                <a:gd name="connsiteY7" fmla="*/ 366869 h 403265"/>
                <a:gd name="connsiteX8" fmla="*/ 2381 w 1291741"/>
                <a:gd name="connsiteY8" fmla="*/ 369332 h 403265"/>
                <a:gd name="connsiteX9" fmla="*/ 0 w 1291741"/>
                <a:gd name="connsiteY9" fmla="*/ 116838 h 403265"/>
                <a:gd name="connsiteX10" fmla="*/ 2381 w 1291741"/>
                <a:gd name="connsiteY10" fmla="*/ 0 h 403265"/>
                <a:gd name="connsiteX0" fmla="*/ 2381 w 1291741"/>
                <a:gd name="connsiteY0" fmla="*/ 0 h 393062"/>
                <a:gd name="connsiteX1" fmla="*/ 466726 w 1291741"/>
                <a:gd name="connsiteY1" fmla="*/ 178749 h 393062"/>
                <a:gd name="connsiteX2" fmla="*/ 940593 w 1291741"/>
                <a:gd name="connsiteY2" fmla="*/ 43018 h 393062"/>
                <a:gd name="connsiteX3" fmla="*/ 1218656 w 1291741"/>
                <a:gd name="connsiteY3" fmla="*/ 172995 h 393062"/>
                <a:gd name="connsiteX4" fmla="*/ 1291741 w 1291741"/>
                <a:gd name="connsiteY4" fmla="*/ 354805 h 393062"/>
                <a:gd name="connsiteX5" fmla="*/ 1085849 w 1291741"/>
                <a:gd name="connsiteY5" fmla="*/ 393062 h 393062"/>
                <a:gd name="connsiteX6" fmla="*/ 765484 w 1291741"/>
                <a:gd name="connsiteY6" fmla="*/ 238364 h 393062"/>
                <a:gd name="connsiteX7" fmla="*/ 161926 w 1291741"/>
                <a:gd name="connsiteY7" fmla="*/ 366869 h 393062"/>
                <a:gd name="connsiteX8" fmla="*/ 2381 w 1291741"/>
                <a:gd name="connsiteY8" fmla="*/ 369332 h 393062"/>
                <a:gd name="connsiteX9" fmla="*/ 0 w 1291741"/>
                <a:gd name="connsiteY9" fmla="*/ 116838 h 393062"/>
                <a:gd name="connsiteX10" fmla="*/ 2381 w 1291741"/>
                <a:gd name="connsiteY10" fmla="*/ 0 h 393062"/>
                <a:gd name="connsiteX0" fmla="*/ 2381 w 1291741"/>
                <a:gd name="connsiteY0" fmla="*/ 0 h 393062"/>
                <a:gd name="connsiteX1" fmla="*/ 466726 w 1291741"/>
                <a:gd name="connsiteY1" fmla="*/ 178749 h 393062"/>
                <a:gd name="connsiteX2" fmla="*/ 940593 w 1291741"/>
                <a:gd name="connsiteY2" fmla="*/ 43018 h 393062"/>
                <a:gd name="connsiteX3" fmla="*/ 1218656 w 1291741"/>
                <a:gd name="connsiteY3" fmla="*/ 172995 h 393062"/>
                <a:gd name="connsiteX4" fmla="*/ 1291741 w 1291741"/>
                <a:gd name="connsiteY4" fmla="*/ 354805 h 393062"/>
                <a:gd name="connsiteX5" fmla="*/ 1085849 w 1291741"/>
                <a:gd name="connsiteY5" fmla="*/ 393062 h 393062"/>
                <a:gd name="connsiteX6" fmla="*/ 765484 w 1291741"/>
                <a:gd name="connsiteY6" fmla="*/ 238364 h 393062"/>
                <a:gd name="connsiteX7" fmla="*/ 161926 w 1291741"/>
                <a:gd name="connsiteY7" fmla="*/ 366869 h 393062"/>
                <a:gd name="connsiteX8" fmla="*/ 2381 w 1291741"/>
                <a:gd name="connsiteY8" fmla="*/ 369332 h 393062"/>
                <a:gd name="connsiteX9" fmla="*/ 0 w 1291741"/>
                <a:gd name="connsiteY9" fmla="*/ 116838 h 393062"/>
                <a:gd name="connsiteX10" fmla="*/ 2381 w 1291741"/>
                <a:gd name="connsiteY10" fmla="*/ 0 h 393062"/>
                <a:gd name="connsiteX0" fmla="*/ 2381 w 1291741"/>
                <a:gd name="connsiteY0" fmla="*/ 0 h 393062"/>
                <a:gd name="connsiteX1" fmla="*/ 466726 w 1291741"/>
                <a:gd name="connsiteY1" fmla="*/ 178749 h 393062"/>
                <a:gd name="connsiteX2" fmla="*/ 940593 w 1291741"/>
                <a:gd name="connsiteY2" fmla="*/ 43018 h 393062"/>
                <a:gd name="connsiteX3" fmla="*/ 1218656 w 1291741"/>
                <a:gd name="connsiteY3" fmla="*/ 172995 h 393062"/>
                <a:gd name="connsiteX4" fmla="*/ 1291741 w 1291741"/>
                <a:gd name="connsiteY4" fmla="*/ 354805 h 393062"/>
                <a:gd name="connsiteX5" fmla="*/ 1085849 w 1291741"/>
                <a:gd name="connsiteY5" fmla="*/ 393062 h 393062"/>
                <a:gd name="connsiteX6" fmla="*/ 765484 w 1291741"/>
                <a:gd name="connsiteY6" fmla="*/ 238364 h 393062"/>
                <a:gd name="connsiteX7" fmla="*/ 161926 w 1291741"/>
                <a:gd name="connsiteY7" fmla="*/ 366869 h 393062"/>
                <a:gd name="connsiteX8" fmla="*/ 2381 w 1291741"/>
                <a:gd name="connsiteY8" fmla="*/ 369332 h 393062"/>
                <a:gd name="connsiteX9" fmla="*/ 0 w 1291741"/>
                <a:gd name="connsiteY9" fmla="*/ 116838 h 393062"/>
                <a:gd name="connsiteX10" fmla="*/ 2381 w 1291741"/>
                <a:gd name="connsiteY10" fmla="*/ 0 h 393062"/>
                <a:gd name="connsiteX0" fmla="*/ 2381 w 1291741"/>
                <a:gd name="connsiteY0" fmla="*/ 0 h 562131"/>
                <a:gd name="connsiteX1" fmla="*/ 466726 w 1291741"/>
                <a:gd name="connsiteY1" fmla="*/ 178749 h 562131"/>
                <a:gd name="connsiteX2" fmla="*/ 940593 w 1291741"/>
                <a:gd name="connsiteY2" fmla="*/ 43018 h 562131"/>
                <a:gd name="connsiteX3" fmla="*/ 1218656 w 1291741"/>
                <a:gd name="connsiteY3" fmla="*/ 172995 h 562131"/>
                <a:gd name="connsiteX4" fmla="*/ 1291741 w 1291741"/>
                <a:gd name="connsiteY4" fmla="*/ 354805 h 562131"/>
                <a:gd name="connsiteX5" fmla="*/ 1085849 w 1291741"/>
                <a:gd name="connsiteY5" fmla="*/ 393062 h 562131"/>
                <a:gd name="connsiteX6" fmla="*/ 765484 w 1291741"/>
                <a:gd name="connsiteY6" fmla="*/ 238364 h 562131"/>
                <a:gd name="connsiteX7" fmla="*/ 545307 w 1291741"/>
                <a:gd name="connsiteY7" fmla="*/ 562131 h 562131"/>
                <a:gd name="connsiteX8" fmla="*/ 2381 w 1291741"/>
                <a:gd name="connsiteY8" fmla="*/ 369332 h 562131"/>
                <a:gd name="connsiteX9" fmla="*/ 0 w 1291741"/>
                <a:gd name="connsiteY9" fmla="*/ 116838 h 562131"/>
                <a:gd name="connsiteX10" fmla="*/ 2381 w 1291741"/>
                <a:gd name="connsiteY10" fmla="*/ 0 h 562131"/>
                <a:gd name="connsiteX0" fmla="*/ 2381 w 1291741"/>
                <a:gd name="connsiteY0" fmla="*/ 0 h 562131"/>
                <a:gd name="connsiteX1" fmla="*/ 466726 w 1291741"/>
                <a:gd name="connsiteY1" fmla="*/ 178749 h 562131"/>
                <a:gd name="connsiteX2" fmla="*/ 940593 w 1291741"/>
                <a:gd name="connsiteY2" fmla="*/ 43018 h 562131"/>
                <a:gd name="connsiteX3" fmla="*/ 1218656 w 1291741"/>
                <a:gd name="connsiteY3" fmla="*/ 172995 h 562131"/>
                <a:gd name="connsiteX4" fmla="*/ 1291741 w 1291741"/>
                <a:gd name="connsiteY4" fmla="*/ 354805 h 562131"/>
                <a:gd name="connsiteX5" fmla="*/ 1085849 w 1291741"/>
                <a:gd name="connsiteY5" fmla="*/ 393062 h 562131"/>
                <a:gd name="connsiteX6" fmla="*/ 765484 w 1291741"/>
                <a:gd name="connsiteY6" fmla="*/ 238364 h 562131"/>
                <a:gd name="connsiteX7" fmla="*/ 545307 w 1291741"/>
                <a:gd name="connsiteY7" fmla="*/ 562131 h 562131"/>
                <a:gd name="connsiteX8" fmla="*/ 2381 w 1291741"/>
                <a:gd name="connsiteY8" fmla="*/ 369332 h 562131"/>
                <a:gd name="connsiteX9" fmla="*/ 0 w 1291741"/>
                <a:gd name="connsiteY9" fmla="*/ 116838 h 562131"/>
                <a:gd name="connsiteX10" fmla="*/ 2381 w 1291741"/>
                <a:gd name="connsiteY10" fmla="*/ 0 h 562131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0 w 1291741"/>
                <a:gd name="connsiteY9" fmla="*/ 116838 h 936069"/>
                <a:gd name="connsiteX10" fmla="*/ 2381 w 1291741"/>
                <a:gd name="connsiteY10" fmla="*/ 0 h 936069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266157 w 1291741"/>
                <a:gd name="connsiteY9" fmla="*/ 377782 h 936069"/>
                <a:gd name="connsiteX10" fmla="*/ 0 w 1291741"/>
                <a:gd name="connsiteY10" fmla="*/ 116838 h 936069"/>
                <a:gd name="connsiteX11" fmla="*/ 2381 w 1291741"/>
                <a:gd name="connsiteY11" fmla="*/ 0 h 936069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1092451 w 1291741"/>
                <a:gd name="connsiteY9" fmla="*/ 854032 h 936069"/>
                <a:gd name="connsiteX10" fmla="*/ 0 w 1291741"/>
                <a:gd name="connsiteY10" fmla="*/ 116838 h 936069"/>
                <a:gd name="connsiteX11" fmla="*/ 2381 w 1291741"/>
                <a:gd name="connsiteY11" fmla="*/ 0 h 936069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1092451 w 1291741"/>
                <a:gd name="connsiteY9" fmla="*/ 854032 h 936069"/>
                <a:gd name="connsiteX10" fmla="*/ 878138 w 1291741"/>
                <a:gd name="connsiteY10" fmla="*/ 692107 h 936069"/>
                <a:gd name="connsiteX11" fmla="*/ 0 w 1291741"/>
                <a:gd name="connsiteY11" fmla="*/ 116838 h 936069"/>
                <a:gd name="connsiteX12" fmla="*/ 2381 w 1291741"/>
                <a:gd name="connsiteY12" fmla="*/ 0 h 936069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1092451 w 1291741"/>
                <a:gd name="connsiteY9" fmla="*/ 854032 h 936069"/>
                <a:gd name="connsiteX10" fmla="*/ 1085307 w 1291741"/>
                <a:gd name="connsiteY10" fmla="*/ 718301 h 936069"/>
                <a:gd name="connsiteX11" fmla="*/ 0 w 1291741"/>
                <a:gd name="connsiteY11" fmla="*/ 116838 h 936069"/>
                <a:gd name="connsiteX12" fmla="*/ 2381 w 1291741"/>
                <a:gd name="connsiteY12" fmla="*/ 0 h 936069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1092451 w 1291741"/>
                <a:gd name="connsiteY9" fmla="*/ 854032 h 936069"/>
                <a:gd name="connsiteX10" fmla="*/ 1085307 w 1291741"/>
                <a:gd name="connsiteY10" fmla="*/ 718301 h 936069"/>
                <a:gd name="connsiteX11" fmla="*/ 870994 w 1291741"/>
                <a:gd name="connsiteY11" fmla="*/ 589714 h 936069"/>
                <a:gd name="connsiteX12" fmla="*/ 0 w 1291741"/>
                <a:gd name="connsiteY12" fmla="*/ 116838 h 936069"/>
                <a:gd name="connsiteX13" fmla="*/ 2381 w 1291741"/>
                <a:gd name="connsiteY13" fmla="*/ 0 h 936069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1092451 w 1291741"/>
                <a:gd name="connsiteY9" fmla="*/ 854032 h 936069"/>
                <a:gd name="connsiteX10" fmla="*/ 1085307 w 1291741"/>
                <a:gd name="connsiteY10" fmla="*/ 718301 h 936069"/>
                <a:gd name="connsiteX11" fmla="*/ 849563 w 1291741"/>
                <a:gd name="connsiteY11" fmla="*/ 730207 h 936069"/>
                <a:gd name="connsiteX12" fmla="*/ 0 w 1291741"/>
                <a:gd name="connsiteY12" fmla="*/ 116838 h 936069"/>
                <a:gd name="connsiteX13" fmla="*/ 2381 w 1291741"/>
                <a:gd name="connsiteY13" fmla="*/ 0 h 936069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1092451 w 1291741"/>
                <a:gd name="connsiteY9" fmla="*/ 854032 h 936069"/>
                <a:gd name="connsiteX10" fmla="*/ 1085307 w 1291741"/>
                <a:gd name="connsiteY10" fmla="*/ 718301 h 936069"/>
                <a:gd name="connsiteX11" fmla="*/ 849563 w 1291741"/>
                <a:gd name="connsiteY11" fmla="*/ 730207 h 936069"/>
                <a:gd name="connsiteX12" fmla="*/ 606675 w 1291741"/>
                <a:gd name="connsiteY12" fmla="*/ 565901 h 936069"/>
                <a:gd name="connsiteX13" fmla="*/ 0 w 1291741"/>
                <a:gd name="connsiteY13" fmla="*/ 116838 h 936069"/>
                <a:gd name="connsiteX14" fmla="*/ 2381 w 1291741"/>
                <a:gd name="connsiteY14" fmla="*/ 0 h 936069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1092451 w 1291741"/>
                <a:gd name="connsiteY9" fmla="*/ 854032 h 936069"/>
                <a:gd name="connsiteX10" fmla="*/ 1085307 w 1291741"/>
                <a:gd name="connsiteY10" fmla="*/ 718301 h 936069"/>
                <a:gd name="connsiteX11" fmla="*/ 849563 w 1291741"/>
                <a:gd name="connsiteY11" fmla="*/ 730207 h 936069"/>
                <a:gd name="connsiteX12" fmla="*/ 837656 w 1291741"/>
                <a:gd name="connsiteY12" fmla="*/ 551613 h 936069"/>
                <a:gd name="connsiteX13" fmla="*/ 0 w 1291741"/>
                <a:gd name="connsiteY13" fmla="*/ 116838 h 936069"/>
                <a:gd name="connsiteX14" fmla="*/ 2381 w 1291741"/>
                <a:gd name="connsiteY14" fmla="*/ 0 h 936069"/>
                <a:gd name="connsiteX0" fmla="*/ 2381 w 1291741"/>
                <a:gd name="connsiteY0" fmla="*/ 0 h 936069"/>
                <a:gd name="connsiteX1" fmla="*/ 466726 w 1291741"/>
                <a:gd name="connsiteY1" fmla="*/ 178749 h 936069"/>
                <a:gd name="connsiteX2" fmla="*/ 940593 w 1291741"/>
                <a:gd name="connsiteY2" fmla="*/ 43018 h 936069"/>
                <a:gd name="connsiteX3" fmla="*/ 1218656 w 1291741"/>
                <a:gd name="connsiteY3" fmla="*/ 172995 h 936069"/>
                <a:gd name="connsiteX4" fmla="*/ 1291741 w 1291741"/>
                <a:gd name="connsiteY4" fmla="*/ 354805 h 936069"/>
                <a:gd name="connsiteX5" fmla="*/ 1085849 w 1291741"/>
                <a:gd name="connsiteY5" fmla="*/ 393062 h 936069"/>
                <a:gd name="connsiteX6" fmla="*/ 765484 w 1291741"/>
                <a:gd name="connsiteY6" fmla="*/ 238364 h 936069"/>
                <a:gd name="connsiteX7" fmla="*/ 545307 w 1291741"/>
                <a:gd name="connsiteY7" fmla="*/ 562131 h 936069"/>
                <a:gd name="connsiteX8" fmla="*/ 885825 w 1291741"/>
                <a:gd name="connsiteY8" fmla="*/ 936069 h 936069"/>
                <a:gd name="connsiteX9" fmla="*/ 1092451 w 1291741"/>
                <a:gd name="connsiteY9" fmla="*/ 854032 h 936069"/>
                <a:gd name="connsiteX10" fmla="*/ 1085307 w 1291741"/>
                <a:gd name="connsiteY10" fmla="*/ 718301 h 936069"/>
                <a:gd name="connsiteX11" fmla="*/ 849563 w 1291741"/>
                <a:gd name="connsiteY11" fmla="*/ 730207 h 936069"/>
                <a:gd name="connsiteX12" fmla="*/ 837656 w 1291741"/>
                <a:gd name="connsiteY12" fmla="*/ 551613 h 936069"/>
                <a:gd name="connsiteX13" fmla="*/ 623344 w 1291741"/>
                <a:gd name="connsiteY13" fmla="*/ 439695 h 936069"/>
                <a:gd name="connsiteX14" fmla="*/ 0 w 1291741"/>
                <a:gd name="connsiteY14" fmla="*/ 116838 h 936069"/>
                <a:gd name="connsiteX15" fmla="*/ 2381 w 1291741"/>
                <a:gd name="connsiteY15" fmla="*/ 0 h 936069"/>
                <a:gd name="connsiteX0" fmla="*/ 2381 w 1305705"/>
                <a:gd name="connsiteY0" fmla="*/ 0 h 936069"/>
                <a:gd name="connsiteX1" fmla="*/ 466726 w 1305705"/>
                <a:gd name="connsiteY1" fmla="*/ 178749 h 936069"/>
                <a:gd name="connsiteX2" fmla="*/ 940593 w 1305705"/>
                <a:gd name="connsiteY2" fmla="*/ 43018 h 936069"/>
                <a:gd name="connsiteX3" fmla="*/ 1218656 w 1305705"/>
                <a:gd name="connsiteY3" fmla="*/ 172995 h 936069"/>
                <a:gd name="connsiteX4" fmla="*/ 1291741 w 1305705"/>
                <a:gd name="connsiteY4" fmla="*/ 354805 h 936069"/>
                <a:gd name="connsiteX5" fmla="*/ 1085849 w 1305705"/>
                <a:gd name="connsiteY5" fmla="*/ 393062 h 936069"/>
                <a:gd name="connsiteX6" fmla="*/ 765484 w 1305705"/>
                <a:gd name="connsiteY6" fmla="*/ 238364 h 936069"/>
                <a:gd name="connsiteX7" fmla="*/ 545307 w 1305705"/>
                <a:gd name="connsiteY7" fmla="*/ 562131 h 936069"/>
                <a:gd name="connsiteX8" fmla="*/ 885825 w 1305705"/>
                <a:gd name="connsiteY8" fmla="*/ 936069 h 936069"/>
                <a:gd name="connsiteX9" fmla="*/ 1092451 w 1305705"/>
                <a:gd name="connsiteY9" fmla="*/ 854032 h 936069"/>
                <a:gd name="connsiteX10" fmla="*/ 1085307 w 1305705"/>
                <a:gd name="connsiteY10" fmla="*/ 718301 h 936069"/>
                <a:gd name="connsiteX11" fmla="*/ 849563 w 1305705"/>
                <a:gd name="connsiteY11" fmla="*/ 730207 h 936069"/>
                <a:gd name="connsiteX12" fmla="*/ 837656 w 1305705"/>
                <a:gd name="connsiteY12" fmla="*/ 551613 h 936069"/>
                <a:gd name="connsiteX13" fmla="*/ 1285332 w 1305705"/>
                <a:gd name="connsiteY13" fmla="*/ 546851 h 936069"/>
                <a:gd name="connsiteX14" fmla="*/ 0 w 1305705"/>
                <a:gd name="connsiteY14" fmla="*/ 116838 h 936069"/>
                <a:gd name="connsiteX15" fmla="*/ 2381 w 1305705"/>
                <a:gd name="connsiteY15" fmla="*/ 0 h 936069"/>
                <a:gd name="connsiteX0" fmla="*/ 2381 w 1305705"/>
                <a:gd name="connsiteY0" fmla="*/ 0 h 936069"/>
                <a:gd name="connsiteX1" fmla="*/ 466726 w 1305705"/>
                <a:gd name="connsiteY1" fmla="*/ 178749 h 936069"/>
                <a:gd name="connsiteX2" fmla="*/ 940593 w 1305705"/>
                <a:gd name="connsiteY2" fmla="*/ 43018 h 936069"/>
                <a:gd name="connsiteX3" fmla="*/ 1218656 w 1305705"/>
                <a:gd name="connsiteY3" fmla="*/ 172995 h 936069"/>
                <a:gd name="connsiteX4" fmla="*/ 1291741 w 1305705"/>
                <a:gd name="connsiteY4" fmla="*/ 354805 h 936069"/>
                <a:gd name="connsiteX5" fmla="*/ 1085849 w 1305705"/>
                <a:gd name="connsiteY5" fmla="*/ 393062 h 936069"/>
                <a:gd name="connsiteX6" fmla="*/ 765484 w 1305705"/>
                <a:gd name="connsiteY6" fmla="*/ 238364 h 936069"/>
                <a:gd name="connsiteX7" fmla="*/ 545307 w 1305705"/>
                <a:gd name="connsiteY7" fmla="*/ 562131 h 936069"/>
                <a:gd name="connsiteX8" fmla="*/ 885825 w 1305705"/>
                <a:gd name="connsiteY8" fmla="*/ 936069 h 936069"/>
                <a:gd name="connsiteX9" fmla="*/ 1092451 w 1305705"/>
                <a:gd name="connsiteY9" fmla="*/ 854032 h 936069"/>
                <a:gd name="connsiteX10" fmla="*/ 1085307 w 1305705"/>
                <a:gd name="connsiteY10" fmla="*/ 718301 h 936069"/>
                <a:gd name="connsiteX11" fmla="*/ 849563 w 1305705"/>
                <a:gd name="connsiteY11" fmla="*/ 730207 h 936069"/>
                <a:gd name="connsiteX12" fmla="*/ 837656 w 1305705"/>
                <a:gd name="connsiteY12" fmla="*/ 551613 h 936069"/>
                <a:gd name="connsiteX13" fmla="*/ 1285332 w 1305705"/>
                <a:gd name="connsiteY13" fmla="*/ 546851 h 936069"/>
                <a:gd name="connsiteX14" fmla="*/ 809082 w 1305705"/>
                <a:gd name="connsiteY14" fmla="*/ 387307 h 936069"/>
                <a:gd name="connsiteX15" fmla="*/ 0 w 1305705"/>
                <a:gd name="connsiteY15" fmla="*/ 116838 h 936069"/>
                <a:gd name="connsiteX16" fmla="*/ 2381 w 1305705"/>
                <a:gd name="connsiteY16" fmla="*/ 0 h 936069"/>
                <a:gd name="connsiteX0" fmla="*/ 2381 w 1390279"/>
                <a:gd name="connsiteY0" fmla="*/ 0 h 965705"/>
                <a:gd name="connsiteX1" fmla="*/ 466726 w 1390279"/>
                <a:gd name="connsiteY1" fmla="*/ 178749 h 965705"/>
                <a:gd name="connsiteX2" fmla="*/ 940593 w 1390279"/>
                <a:gd name="connsiteY2" fmla="*/ 43018 h 965705"/>
                <a:gd name="connsiteX3" fmla="*/ 1218656 w 1390279"/>
                <a:gd name="connsiteY3" fmla="*/ 172995 h 965705"/>
                <a:gd name="connsiteX4" fmla="*/ 1291741 w 1390279"/>
                <a:gd name="connsiteY4" fmla="*/ 354805 h 965705"/>
                <a:gd name="connsiteX5" fmla="*/ 1085849 w 1390279"/>
                <a:gd name="connsiteY5" fmla="*/ 393062 h 965705"/>
                <a:gd name="connsiteX6" fmla="*/ 765484 w 1390279"/>
                <a:gd name="connsiteY6" fmla="*/ 238364 h 965705"/>
                <a:gd name="connsiteX7" fmla="*/ 545307 w 1390279"/>
                <a:gd name="connsiteY7" fmla="*/ 562131 h 965705"/>
                <a:gd name="connsiteX8" fmla="*/ 885825 w 1390279"/>
                <a:gd name="connsiteY8" fmla="*/ 936069 h 965705"/>
                <a:gd name="connsiteX9" fmla="*/ 1092451 w 1390279"/>
                <a:gd name="connsiteY9" fmla="*/ 854032 h 965705"/>
                <a:gd name="connsiteX10" fmla="*/ 1085307 w 1390279"/>
                <a:gd name="connsiteY10" fmla="*/ 718301 h 965705"/>
                <a:gd name="connsiteX11" fmla="*/ 849563 w 1390279"/>
                <a:gd name="connsiteY11" fmla="*/ 730207 h 965705"/>
                <a:gd name="connsiteX12" fmla="*/ 837656 w 1390279"/>
                <a:gd name="connsiteY12" fmla="*/ 551613 h 965705"/>
                <a:gd name="connsiteX13" fmla="*/ 1285332 w 1390279"/>
                <a:gd name="connsiteY13" fmla="*/ 546851 h 965705"/>
                <a:gd name="connsiteX14" fmla="*/ 1299620 w 1390279"/>
                <a:gd name="connsiteY14" fmla="*/ 958807 h 965705"/>
                <a:gd name="connsiteX15" fmla="*/ 0 w 1390279"/>
                <a:gd name="connsiteY15" fmla="*/ 116838 h 965705"/>
                <a:gd name="connsiteX16" fmla="*/ 2381 w 1390279"/>
                <a:gd name="connsiteY16" fmla="*/ 0 h 965705"/>
                <a:gd name="connsiteX0" fmla="*/ 2381 w 1390279"/>
                <a:gd name="connsiteY0" fmla="*/ 0 h 965705"/>
                <a:gd name="connsiteX1" fmla="*/ 466726 w 1390279"/>
                <a:gd name="connsiteY1" fmla="*/ 178749 h 965705"/>
                <a:gd name="connsiteX2" fmla="*/ 940593 w 1390279"/>
                <a:gd name="connsiteY2" fmla="*/ 43018 h 965705"/>
                <a:gd name="connsiteX3" fmla="*/ 1218656 w 1390279"/>
                <a:gd name="connsiteY3" fmla="*/ 172995 h 965705"/>
                <a:gd name="connsiteX4" fmla="*/ 1291741 w 1390279"/>
                <a:gd name="connsiteY4" fmla="*/ 354805 h 965705"/>
                <a:gd name="connsiteX5" fmla="*/ 1085849 w 1390279"/>
                <a:gd name="connsiteY5" fmla="*/ 393062 h 965705"/>
                <a:gd name="connsiteX6" fmla="*/ 765484 w 1390279"/>
                <a:gd name="connsiteY6" fmla="*/ 238364 h 965705"/>
                <a:gd name="connsiteX7" fmla="*/ 545307 w 1390279"/>
                <a:gd name="connsiteY7" fmla="*/ 562131 h 965705"/>
                <a:gd name="connsiteX8" fmla="*/ 885825 w 1390279"/>
                <a:gd name="connsiteY8" fmla="*/ 936069 h 965705"/>
                <a:gd name="connsiteX9" fmla="*/ 1092451 w 1390279"/>
                <a:gd name="connsiteY9" fmla="*/ 854032 h 965705"/>
                <a:gd name="connsiteX10" fmla="*/ 1085307 w 1390279"/>
                <a:gd name="connsiteY10" fmla="*/ 718301 h 965705"/>
                <a:gd name="connsiteX11" fmla="*/ 849563 w 1390279"/>
                <a:gd name="connsiteY11" fmla="*/ 730207 h 965705"/>
                <a:gd name="connsiteX12" fmla="*/ 837656 w 1390279"/>
                <a:gd name="connsiteY12" fmla="*/ 551613 h 965705"/>
                <a:gd name="connsiteX13" fmla="*/ 1285332 w 1390279"/>
                <a:gd name="connsiteY13" fmla="*/ 546851 h 965705"/>
                <a:gd name="connsiteX14" fmla="*/ 1299620 w 1390279"/>
                <a:gd name="connsiteY14" fmla="*/ 958807 h 965705"/>
                <a:gd name="connsiteX15" fmla="*/ 735263 w 1390279"/>
                <a:gd name="connsiteY15" fmla="*/ 608764 h 965705"/>
                <a:gd name="connsiteX16" fmla="*/ 0 w 1390279"/>
                <a:gd name="connsiteY16" fmla="*/ 116838 h 965705"/>
                <a:gd name="connsiteX17" fmla="*/ 2381 w 1390279"/>
                <a:gd name="connsiteY17" fmla="*/ 0 h 965705"/>
                <a:gd name="connsiteX0" fmla="*/ 2381 w 1390279"/>
                <a:gd name="connsiteY0" fmla="*/ 0 h 1154517"/>
                <a:gd name="connsiteX1" fmla="*/ 466726 w 1390279"/>
                <a:gd name="connsiteY1" fmla="*/ 178749 h 1154517"/>
                <a:gd name="connsiteX2" fmla="*/ 940593 w 1390279"/>
                <a:gd name="connsiteY2" fmla="*/ 43018 h 1154517"/>
                <a:gd name="connsiteX3" fmla="*/ 1218656 w 1390279"/>
                <a:gd name="connsiteY3" fmla="*/ 172995 h 1154517"/>
                <a:gd name="connsiteX4" fmla="*/ 1291741 w 1390279"/>
                <a:gd name="connsiteY4" fmla="*/ 354805 h 1154517"/>
                <a:gd name="connsiteX5" fmla="*/ 1085849 w 1390279"/>
                <a:gd name="connsiteY5" fmla="*/ 393062 h 1154517"/>
                <a:gd name="connsiteX6" fmla="*/ 765484 w 1390279"/>
                <a:gd name="connsiteY6" fmla="*/ 238364 h 1154517"/>
                <a:gd name="connsiteX7" fmla="*/ 545307 w 1390279"/>
                <a:gd name="connsiteY7" fmla="*/ 562131 h 1154517"/>
                <a:gd name="connsiteX8" fmla="*/ 885825 w 1390279"/>
                <a:gd name="connsiteY8" fmla="*/ 936069 h 1154517"/>
                <a:gd name="connsiteX9" fmla="*/ 1092451 w 1390279"/>
                <a:gd name="connsiteY9" fmla="*/ 854032 h 1154517"/>
                <a:gd name="connsiteX10" fmla="*/ 1085307 w 1390279"/>
                <a:gd name="connsiteY10" fmla="*/ 718301 h 1154517"/>
                <a:gd name="connsiteX11" fmla="*/ 849563 w 1390279"/>
                <a:gd name="connsiteY11" fmla="*/ 730207 h 1154517"/>
                <a:gd name="connsiteX12" fmla="*/ 837656 w 1390279"/>
                <a:gd name="connsiteY12" fmla="*/ 551613 h 1154517"/>
                <a:gd name="connsiteX13" fmla="*/ 1285332 w 1390279"/>
                <a:gd name="connsiteY13" fmla="*/ 546851 h 1154517"/>
                <a:gd name="connsiteX14" fmla="*/ 1299620 w 1390279"/>
                <a:gd name="connsiteY14" fmla="*/ 958807 h 1154517"/>
                <a:gd name="connsiteX15" fmla="*/ 735263 w 1390279"/>
                <a:gd name="connsiteY15" fmla="*/ 1115970 h 1154517"/>
                <a:gd name="connsiteX16" fmla="*/ 0 w 1390279"/>
                <a:gd name="connsiteY16" fmla="*/ 116838 h 1154517"/>
                <a:gd name="connsiteX17" fmla="*/ 2381 w 1390279"/>
                <a:gd name="connsiteY17" fmla="*/ 0 h 1154517"/>
                <a:gd name="connsiteX0" fmla="*/ 2381 w 1390279"/>
                <a:gd name="connsiteY0" fmla="*/ 0 h 1154517"/>
                <a:gd name="connsiteX1" fmla="*/ 466726 w 1390279"/>
                <a:gd name="connsiteY1" fmla="*/ 178749 h 1154517"/>
                <a:gd name="connsiteX2" fmla="*/ 940593 w 1390279"/>
                <a:gd name="connsiteY2" fmla="*/ 43018 h 1154517"/>
                <a:gd name="connsiteX3" fmla="*/ 1218656 w 1390279"/>
                <a:gd name="connsiteY3" fmla="*/ 172995 h 1154517"/>
                <a:gd name="connsiteX4" fmla="*/ 1291741 w 1390279"/>
                <a:gd name="connsiteY4" fmla="*/ 354805 h 1154517"/>
                <a:gd name="connsiteX5" fmla="*/ 1085849 w 1390279"/>
                <a:gd name="connsiteY5" fmla="*/ 393062 h 1154517"/>
                <a:gd name="connsiteX6" fmla="*/ 765484 w 1390279"/>
                <a:gd name="connsiteY6" fmla="*/ 238364 h 1154517"/>
                <a:gd name="connsiteX7" fmla="*/ 545307 w 1390279"/>
                <a:gd name="connsiteY7" fmla="*/ 562131 h 1154517"/>
                <a:gd name="connsiteX8" fmla="*/ 885825 w 1390279"/>
                <a:gd name="connsiteY8" fmla="*/ 936069 h 1154517"/>
                <a:gd name="connsiteX9" fmla="*/ 1092451 w 1390279"/>
                <a:gd name="connsiteY9" fmla="*/ 854032 h 1154517"/>
                <a:gd name="connsiteX10" fmla="*/ 1085307 w 1390279"/>
                <a:gd name="connsiteY10" fmla="*/ 718301 h 1154517"/>
                <a:gd name="connsiteX11" fmla="*/ 849563 w 1390279"/>
                <a:gd name="connsiteY11" fmla="*/ 730207 h 1154517"/>
                <a:gd name="connsiteX12" fmla="*/ 837656 w 1390279"/>
                <a:gd name="connsiteY12" fmla="*/ 551613 h 1154517"/>
                <a:gd name="connsiteX13" fmla="*/ 1285332 w 1390279"/>
                <a:gd name="connsiteY13" fmla="*/ 546851 h 1154517"/>
                <a:gd name="connsiteX14" fmla="*/ 1299620 w 1390279"/>
                <a:gd name="connsiteY14" fmla="*/ 958807 h 1154517"/>
                <a:gd name="connsiteX15" fmla="*/ 735263 w 1390279"/>
                <a:gd name="connsiteY15" fmla="*/ 1115970 h 1154517"/>
                <a:gd name="connsiteX16" fmla="*/ 297113 w 1390279"/>
                <a:gd name="connsiteY16" fmla="*/ 553995 h 1154517"/>
                <a:gd name="connsiteX17" fmla="*/ 0 w 1390279"/>
                <a:gd name="connsiteY17" fmla="*/ 116838 h 1154517"/>
                <a:gd name="connsiteX18" fmla="*/ 2381 w 1390279"/>
                <a:gd name="connsiteY18" fmla="*/ 0 h 1154517"/>
                <a:gd name="connsiteX0" fmla="*/ 2381 w 1390279"/>
                <a:gd name="connsiteY0" fmla="*/ 0 h 1154517"/>
                <a:gd name="connsiteX1" fmla="*/ 466726 w 1390279"/>
                <a:gd name="connsiteY1" fmla="*/ 178749 h 1154517"/>
                <a:gd name="connsiteX2" fmla="*/ 940593 w 1390279"/>
                <a:gd name="connsiteY2" fmla="*/ 43018 h 1154517"/>
                <a:gd name="connsiteX3" fmla="*/ 1218656 w 1390279"/>
                <a:gd name="connsiteY3" fmla="*/ 172995 h 1154517"/>
                <a:gd name="connsiteX4" fmla="*/ 1291741 w 1390279"/>
                <a:gd name="connsiteY4" fmla="*/ 354805 h 1154517"/>
                <a:gd name="connsiteX5" fmla="*/ 1085849 w 1390279"/>
                <a:gd name="connsiteY5" fmla="*/ 393062 h 1154517"/>
                <a:gd name="connsiteX6" fmla="*/ 765484 w 1390279"/>
                <a:gd name="connsiteY6" fmla="*/ 238364 h 1154517"/>
                <a:gd name="connsiteX7" fmla="*/ 545307 w 1390279"/>
                <a:gd name="connsiteY7" fmla="*/ 562131 h 1154517"/>
                <a:gd name="connsiteX8" fmla="*/ 885825 w 1390279"/>
                <a:gd name="connsiteY8" fmla="*/ 936069 h 1154517"/>
                <a:gd name="connsiteX9" fmla="*/ 1092451 w 1390279"/>
                <a:gd name="connsiteY9" fmla="*/ 854032 h 1154517"/>
                <a:gd name="connsiteX10" fmla="*/ 1085307 w 1390279"/>
                <a:gd name="connsiteY10" fmla="*/ 718301 h 1154517"/>
                <a:gd name="connsiteX11" fmla="*/ 849563 w 1390279"/>
                <a:gd name="connsiteY11" fmla="*/ 730207 h 1154517"/>
                <a:gd name="connsiteX12" fmla="*/ 837656 w 1390279"/>
                <a:gd name="connsiteY12" fmla="*/ 551613 h 1154517"/>
                <a:gd name="connsiteX13" fmla="*/ 1285332 w 1390279"/>
                <a:gd name="connsiteY13" fmla="*/ 546851 h 1154517"/>
                <a:gd name="connsiteX14" fmla="*/ 1299620 w 1390279"/>
                <a:gd name="connsiteY14" fmla="*/ 958807 h 1154517"/>
                <a:gd name="connsiteX15" fmla="*/ 735263 w 1390279"/>
                <a:gd name="connsiteY15" fmla="*/ 1115970 h 1154517"/>
                <a:gd name="connsiteX16" fmla="*/ 361407 w 1390279"/>
                <a:gd name="connsiteY16" fmla="*/ 832601 h 1154517"/>
                <a:gd name="connsiteX17" fmla="*/ 0 w 1390279"/>
                <a:gd name="connsiteY17" fmla="*/ 116838 h 1154517"/>
                <a:gd name="connsiteX18" fmla="*/ 2381 w 1390279"/>
                <a:gd name="connsiteY18" fmla="*/ 0 h 1154517"/>
                <a:gd name="connsiteX0" fmla="*/ 2 w 1387900"/>
                <a:gd name="connsiteY0" fmla="*/ 0 h 1154517"/>
                <a:gd name="connsiteX1" fmla="*/ 464347 w 1387900"/>
                <a:gd name="connsiteY1" fmla="*/ 178749 h 1154517"/>
                <a:gd name="connsiteX2" fmla="*/ 938214 w 1387900"/>
                <a:gd name="connsiteY2" fmla="*/ 43018 h 1154517"/>
                <a:gd name="connsiteX3" fmla="*/ 1216277 w 1387900"/>
                <a:gd name="connsiteY3" fmla="*/ 172995 h 1154517"/>
                <a:gd name="connsiteX4" fmla="*/ 1289362 w 1387900"/>
                <a:gd name="connsiteY4" fmla="*/ 354805 h 1154517"/>
                <a:gd name="connsiteX5" fmla="*/ 1083470 w 1387900"/>
                <a:gd name="connsiteY5" fmla="*/ 393062 h 1154517"/>
                <a:gd name="connsiteX6" fmla="*/ 763105 w 1387900"/>
                <a:gd name="connsiteY6" fmla="*/ 238364 h 1154517"/>
                <a:gd name="connsiteX7" fmla="*/ 542928 w 1387900"/>
                <a:gd name="connsiteY7" fmla="*/ 562131 h 1154517"/>
                <a:gd name="connsiteX8" fmla="*/ 883446 w 1387900"/>
                <a:gd name="connsiteY8" fmla="*/ 936069 h 1154517"/>
                <a:gd name="connsiteX9" fmla="*/ 1090072 w 1387900"/>
                <a:gd name="connsiteY9" fmla="*/ 854032 h 1154517"/>
                <a:gd name="connsiteX10" fmla="*/ 1082928 w 1387900"/>
                <a:gd name="connsiteY10" fmla="*/ 718301 h 1154517"/>
                <a:gd name="connsiteX11" fmla="*/ 847184 w 1387900"/>
                <a:gd name="connsiteY11" fmla="*/ 730207 h 1154517"/>
                <a:gd name="connsiteX12" fmla="*/ 835277 w 1387900"/>
                <a:gd name="connsiteY12" fmla="*/ 551613 h 1154517"/>
                <a:gd name="connsiteX13" fmla="*/ 1282953 w 1387900"/>
                <a:gd name="connsiteY13" fmla="*/ 546851 h 1154517"/>
                <a:gd name="connsiteX14" fmla="*/ 1297241 w 1387900"/>
                <a:gd name="connsiteY14" fmla="*/ 958807 h 1154517"/>
                <a:gd name="connsiteX15" fmla="*/ 732884 w 1387900"/>
                <a:gd name="connsiteY15" fmla="*/ 1115970 h 1154517"/>
                <a:gd name="connsiteX16" fmla="*/ 359028 w 1387900"/>
                <a:gd name="connsiteY16" fmla="*/ 832601 h 1154517"/>
                <a:gd name="connsiteX17" fmla="*/ 309565 w 1387900"/>
                <a:gd name="connsiteY17" fmla="*/ 474026 h 1154517"/>
                <a:gd name="connsiteX18" fmla="*/ 2 w 1387900"/>
                <a:gd name="connsiteY18" fmla="*/ 0 h 115451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13852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81021 w 1085475"/>
                <a:gd name="connsiteY8" fmla="*/ 897559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13852 w 1085475"/>
                <a:gd name="connsiteY3" fmla="*/ 124960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81021 w 1085475"/>
                <a:gd name="connsiteY8" fmla="*/ 897559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81021 w 1085475"/>
                <a:gd name="connsiteY8" fmla="*/ 897559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81021 w 1085475"/>
                <a:gd name="connsiteY8" fmla="*/ 897559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81021 w 1085475"/>
                <a:gd name="connsiteY8" fmla="*/ 897559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81021 w 1085475"/>
                <a:gd name="connsiteY8" fmla="*/ 897559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81021 w 1085475"/>
                <a:gd name="connsiteY8" fmla="*/ 897559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81021 w 1085475"/>
                <a:gd name="connsiteY8" fmla="*/ 897559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81021 w 1085475"/>
                <a:gd name="connsiteY8" fmla="*/ 897559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9589 w 1085475"/>
                <a:gd name="connsiteY8" fmla="*/ 907084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9589 w 1085475"/>
                <a:gd name="connsiteY8" fmla="*/ 907084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9589 w 1085475"/>
                <a:gd name="connsiteY8" fmla="*/ 907084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87647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79791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5266 w 1085475"/>
                <a:gd name="connsiteY10" fmla="*/ 672647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5266 w 1085475"/>
                <a:gd name="connsiteY10" fmla="*/ 672647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5266 w 1085475"/>
                <a:gd name="connsiteY10" fmla="*/ 672647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5266 w 1085475"/>
                <a:gd name="connsiteY10" fmla="*/ 672647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5266 w 1085475"/>
                <a:gd name="connsiteY10" fmla="*/ 672647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86934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86934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86934 h 1116007"/>
                <a:gd name="connsiteX11" fmla="*/ 544759 w 1085475"/>
                <a:gd name="connsiteY11" fmla="*/ 691697 h 1116007"/>
                <a:gd name="connsiteX12" fmla="*/ 532852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86934 h 1116007"/>
                <a:gd name="connsiteX11" fmla="*/ 544759 w 1085475"/>
                <a:gd name="connsiteY11" fmla="*/ 691697 h 1116007"/>
                <a:gd name="connsiteX12" fmla="*/ 511420 w 1085475"/>
                <a:gd name="connsiteY12" fmla="*/ 513103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86934 h 1116007"/>
                <a:gd name="connsiteX11" fmla="*/ 544759 w 1085475"/>
                <a:gd name="connsiteY11" fmla="*/ 691697 h 1116007"/>
                <a:gd name="connsiteX12" fmla="*/ 523327 w 1085475"/>
                <a:gd name="connsiteY12" fmla="*/ 515484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86934 h 1116007"/>
                <a:gd name="connsiteX11" fmla="*/ 544759 w 1085475"/>
                <a:gd name="connsiteY11" fmla="*/ 691697 h 1116007"/>
                <a:gd name="connsiteX12" fmla="*/ 523327 w 1085475"/>
                <a:gd name="connsiteY12" fmla="*/ 515484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86934 h 1116007"/>
                <a:gd name="connsiteX11" fmla="*/ 544759 w 1085475"/>
                <a:gd name="connsiteY11" fmla="*/ 691697 h 1116007"/>
                <a:gd name="connsiteX12" fmla="*/ 539996 w 1085475"/>
                <a:gd name="connsiteY12" fmla="*/ 520246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5475"/>
                <a:gd name="connsiteY0" fmla="*/ 292484 h 1116007"/>
                <a:gd name="connsiteX1" fmla="*/ 161922 w 1085475"/>
                <a:gd name="connsiteY1" fmla="*/ 140239 h 1116007"/>
                <a:gd name="connsiteX2" fmla="*/ 635789 w 1085475"/>
                <a:gd name="connsiteY2" fmla="*/ 4508 h 1116007"/>
                <a:gd name="connsiteX3" fmla="*/ 904327 w 1085475"/>
                <a:gd name="connsiteY3" fmla="*/ 134485 h 1116007"/>
                <a:gd name="connsiteX4" fmla="*/ 986937 w 1085475"/>
                <a:gd name="connsiteY4" fmla="*/ 316295 h 1116007"/>
                <a:gd name="connsiteX5" fmla="*/ 781045 w 1085475"/>
                <a:gd name="connsiteY5" fmla="*/ 354552 h 1116007"/>
                <a:gd name="connsiteX6" fmla="*/ 460680 w 1085475"/>
                <a:gd name="connsiteY6" fmla="*/ 199854 h 1116007"/>
                <a:gd name="connsiteX7" fmla="*/ 240503 w 1085475"/>
                <a:gd name="connsiteY7" fmla="*/ 523621 h 1116007"/>
                <a:gd name="connsiteX8" fmla="*/ 552445 w 1085475"/>
                <a:gd name="connsiteY8" fmla="*/ 909465 h 1116007"/>
                <a:gd name="connsiteX9" fmla="*/ 775741 w 1085475"/>
                <a:gd name="connsiteY9" fmla="*/ 815522 h 1116007"/>
                <a:gd name="connsiteX10" fmla="*/ 780503 w 1085475"/>
                <a:gd name="connsiteY10" fmla="*/ 686934 h 1116007"/>
                <a:gd name="connsiteX11" fmla="*/ 544759 w 1085475"/>
                <a:gd name="connsiteY11" fmla="*/ 691697 h 1116007"/>
                <a:gd name="connsiteX12" fmla="*/ 539996 w 1085475"/>
                <a:gd name="connsiteY12" fmla="*/ 520246 h 1116007"/>
                <a:gd name="connsiteX13" fmla="*/ 980528 w 1085475"/>
                <a:gd name="connsiteY13" fmla="*/ 508341 h 1116007"/>
                <a:gd name="connsiteX14" fmla="*/ 994816 w 1085475"/>
                <a:gd name="connsiteY14" fmla="*/ 920297 h 1116007"/>
                <a:gd name="connsiteX15" fmla="*/ 430459 w 1085475"/>
                <a:gd name="connsiteY15" fmla="*/ 1077460 h 1116007"/>
                <a:gd name="connsiteX16" fmla="*/ 56603 w 1085475"/>
                <a:gd name="connsiteY16" fmla="*/ 794091 h 1116007"/>
                <a:gd name="connsiteX17" fmla="*/ 7140 w 1085475"/>
                <a:gd name="connsiteY17" fmla="*/ 435516 h 1116007"/>
                <a:gd name="connsiteX18" fmla="*/ 61909 w 1085475"/>
                <a:gd name="connsiteY18" fmla="*/ 292484 h 1116007"/>
                <a:gd name="connsiteX0" fmla="*/ 61909 w 1088374"/>
                <a:gd name="connsiteY0" fmla="*/ 292484 h 1116007"/>
                <a:gd name="connsiteX1" fmla="*/ 161922 w 1088374"/>
                <a:gd name="connsiteY1" fmla="*/ 140239 h 1116007"/>
                <a:gd name="connsiteX2" fmla="*/ 635789 w 1088374"/>
                <a:gd name="connsiteY2" fmla="*/ 4508 h 1116007"/>
                <a:gd name="connsiteX3" fmla="*/ 904327 w 1088374"/>
                <a:gd name="connsiteY3" fmla="*/ 134485 h 1116007"/>
                <a:gd name="connsiteX4" fmla="*/ 986937 w 1088374"/>
                <a:gd name="connsiteY4" fmla="*/ 316295 h 1116007"/>
                <a:gd name="connsiteX5" fmla="*/ 781045 w 1088374"/>
                <a:gd name="connsiteY5" fmla="*/ 354552 h 1116007"/>
                <a:gd name="connsiteX6" fmla="*/ 460680 w 1088374"/>
                <a:gd name="connsiteY6" fmla="*/ 199854 h 1116007"/>
                <a:gd name="connsiteX7" fmla="*/ 240503 w 1088374"/>
                <a:gd name="connsiteY7" fmla="*/ 523621 h 1116007"/>
                <a:gd name="connsiteX8" fmla="*/ 552445 w 1088374"/>
                <a:gd name="connsiteY8" fmla="*/ 909465 h 1116007"/>
                <a:gd name="connsiteX9" fmla="*/ 775741 w 1088374"/>
                <a:gd name="connsiteY9" fmla="*/ 815522 h 1116007"/>
                <a:gd name="connsiteX10" fmla="*/ 780503 w 1088374"/>
                <a:gd name="connsiteY10" fmla="*/ 686934 h 1116007"/>
                <a:gd name="connsiteX11" fmla="*/ 544759 w 1088374"/>
                <a:gd name="connsiteY11" fmla="*/ 691697 h 1116007"/>
                <a:gd name="connsiteX12" fmla="*/ 539996 w 1088374"/>
                <a:gd name="connsiteY12" fmla="*/ 520246 h 1116007"/>
                <a:gd name="connsiteX13" fmla="*/ 992435 w 1088374"/>
                <a:gd name="connsiteY13" fmla="*/ 503578 h 1116007"/>
                <a:gd name="connsiteX14" fmla="*/ 994816 w 1088374"/>
                <a:gd name="connsiteY14" fmla="*/ 920297 h 1116007"/>
                <a:gd name="connsiteX15" fmla="*/ 430459 w 1088374"/>
                <a:gd name="connsiteY15" fmla="*/ 1077460 h 1116007"/>
                <a:gd name="connsiteX16" fmla="*/ 56603 w 1088374"/>
                <a:gd name="connsiteY16" fmla="*/ 794091 h 1116007"/>
                <a:gd name="connsiteX17" fmla="*/ 7140 w 1088374"/>
                <a:gd name="connsiteY17" fmla="*/ 435516 h 1116007"/>
                <a:gd name="connsiteX18" fmla="*/ 61909 w 1088374"/>
                <a:gd name="connsiteY18" fmla="*/ 292484 h 1116007"/>
                <a:gd name="connsiteX0" fmla="*/ 61909 w 1089412"/>
                <a:gd name="connsiteY0" fmla="*/ 292484 h 1116007"/>
                <a:gd name="connsiteX1" fmla="*/ 161922 w 1089412"/>
                <a:gd name="connsiteY1" fmla="*/ 140239 h 1116007"/>
                <a:gd name="connsiteX2" fmla="*/ 635789 w 1089412"/>
                <a:gd name="connsiteY2" fmla="*/ 4508 h 1116007"/>
                <a:gd name="connsiteX3" fmla="*/ 904327 w 1089412"/>
                <a:gd name="connsiteY3" fmla="*/ 134485 h 1116007"/>
                <a:gd name="connsiteX4" fmla="*/ 986937 w 1089412"/>
                <a:gd name="connsiteY4" fmla="*/ 316295 h 1116007"/>
                <a:gd name="connsiteX5" fmla="*/ 781045 w 1089412"/>
                <a:gd name="connsiteY5" fmla="*/ 354552 h 1116007"/>
                <a:gd name="connsiteX6" fmla="*/ 460680 w 1089412"/>
                <a:gd name="connsiteY6" fmla="*/ 199854 h 1116007"/>
                <a:gd name="connsiteX7" fmla="*/ 240503 w 1089412"/>
                <a:gd name="connsiteY7" fmla="*/ 523621 h 1116007"/>
                <a:gd name="connsiteX8" fmla="*/ 552445 w 1089412"/>
                <a:gd name="connsiteY8" fmla="*/ 909465 h 1116007"/>
                <a:gd name="connsiteX9" fmla="*/ 775741 w 1089412"/>
                <a:gd name="connsiteY9" fmla="*/ 815522 h 1116007"/>
                <a:gd name="connsiteX10" fmla="*/ 780503 w 1089412"/>
                <a:gd name="connsiteY10" fmla="*/ 686934 h 1116007"/>
                <a:gd name="connsiteX11" fmla="*/ 544759 w 1089412"/>
                <a:gd name="connsiteY11" fmla="*/ 691697 h 1116007"/>
                <a:gd name="connsiteX12" fmla="*/ 539996 w 1089412"/>
                <a:gd name="connsiteY12" fmla="*/ 520246 h 1116007"/>
                <a:gd name="connsiteX13" fmla="*/ 992435 w 1089412"/>
                <a:gd name="connsiteY13" fmla="*/ 503578 h 1116007"/>
                <a:gd name="connsiteX14" fmla="*/ 994816 w 1089412"/>
                <a:gd name="connsiteY14" fmla="*/ 920297 h 1116007"/>
                <a:gd name="connsiteX15" fmla="*/ 430459 w 1089412"/>
                <a:gd name="connsiteY15" fmla="*/ 1077460 h 1116007"/>
                <a:gd name="connsiteX16" fmla="*/ 56603 w 1089412"/>
                <a:gd name="connsiteY16" fmla="*/ 794091 h 1116007"/>
                <a:gd name="connsiteX17" fmla="*/ 7140 w 1089412"/>
                <a:gd name="connsiteY17" fmla="*/ 435516 h 1116007"/>
                <a:gd name="connsiteX18" fmla="*/ 61909 w 1089412"/>
                <a:gd name="connsiteY18" fmla="*/ 292484 h 1116007"/>
                <a:gd name="connsiteX0" fmla="*/ 61909 w 1089412"/>
                <a:gd name="connsiteY0" fmla="*/ 292484 h 1116007"/>
                <a:gd name="connsiteX1" fmla="*/ 161922 w 1089412"/>
                <a:gd name="connsiteY1" fmla="*/ 140239 h 1116007"/>
                <a:gd name="connsiteX2" fmla="*/ 635789 w 1089412"/>
                <a:gd name="connsiteY2" fmla="*/ 4508 h 1116007"/>
                <a:gd name="connsiteX3" fmla="*/ 904327 w 1089412"/>
                <a:gd name="connsiteY3" fmla="*/ 134485 h 1116007"/>
                <a:gd name="connsiteX4" fmla="*/ 986937 w 1089412"/>
                <a:gd name="connsiteY4" fmla="*/ 316295 h 1116007"/>
                <a:gd name="connsiteX5" fmla="*/ 781045 w 1089412"/>
                <a:gd name="connsiteY5" fmla="*/ 354552 h 1116007"/>
                <a:gd name="connsiteX6" fmla="*/ 460680 w 1089412"/>
                <a:gd name="connsiteY6" fmla="*/ 199854 h 1116007"/>
                <a:gd name="connsiteX7" fmla="*/ 240503 w 1089412"/>
                <a:gd name="connsiteY7" fmla="*/ 523621 h 1116007"/>
                <a:gd name="connsiteX8" fmla="*/ 552445 w 1089412"/>
                <a:gd name="connsiteY8" fmla="*/ 909465 h 1116007"/>
                <a:gd name="connsiteX9" fmla="*/ 775741 w 1089412"/>
                <a:gd name="connsiteY9" fmla="*/ 815522 h 1116007"/>
                <a:gd name="connsiteX10" fmla="*/ 780503 w 1089412"/>
                <a:gd name="connsiteY10" fmla="*/ 686934 h 1116007"/>
                <a:gd name="connsiteX11" fmla="*/ 544759 w 1089412"/>
                <a:gd name="connsiteY11" fmla="*/ 691697 h 1116007"/>
                <a:gd name="connsiteX12" fmla="*/ 539996 w 1089412"/>
                <a:gd name="connsiteY12" fmla="*/ 520246 h 1116007"/>
                <a:gd name="connsiteX13" fmla="*/ 992435 w 1089412"/>
                <a:gd name="connsiteY13" fmla="*/ 503578 h 1116007"/>
                <a:gd name="connsiteX14" fmla="*/ 994816 w 1089412"/>
                <a:gd name="connsiteY14" fmla="*/ 920297 h 1116007"/>
                <a:gd name="connsiteX15" fmla="*/ 430459 w 1089412"/>
                <a:gd name="connsiteY15" fmla="*/ 1077460 h 1116007"/>
                <a:gd name="connsiteX16" fmla="*/ 56603 w 1089412"/>
                <a:gd name="connsiteY16" fmla="*/ 794091 h 1116007"/>
                <a:gd name="connsiteX17" fmla="*/ 7140 w 1089412"/>
                <a:gd name="connsiteY17" fmla="*/ 435516 h 1116007"/>
                <a:gd name="connsiteX18" fmla="*/ 61909 w 1089412"/>
                <a:gd name="connsiteY18" fmla="*/ 292484 h 1116007"/>
                <a:gd name="connsiteX0" fmla="*/ 61909 w 1089412"/>
                <a:gd name="connsiteY0" fmla="*/ 292484 h 1116007"/>
                <a:gd name="connsiteX1" fmla="*/ 161922 w 1089412"/>
                <a:gd name="connsiteY1" fmla="*/ 140239 h 1116007"/>
                <a:gd name="connsiteX2" fmla="*/ 635789 w 1089412"/>
                <a:gd name="connsiteY2" fmla="*/ 4508 h 1116007"/>
                <a:gd name="connsiteX3" fmla="*/ 904327 w 1089412"/>
                <a:gd name="connsiteY3" fmla="*/ 134485 h 1116007"/>
                <a:gd name="connsiteX4" fmla="*/ 986937 w 1089412"/>
                <a:gd name="connsiteY4" fmla="*/ 316295 h 1116007"/>
                <a:gd name="connsiteX5" fmla="*/ 781045 w 1089412"/>
                <a:gd name="connsiteY5" fmla="*/ 354552 h 1116007"/>
                <a:gd name="connsiteX6" fmla="*/ 460680 w 1089412"/>
                <a:gd name="connsiteY6" fmla="*/ 199854 h 1116007"/>
                <a:gd name="connsiteX7" fmla="*/ 240503 w 1089412"/>
                <a:gd name="connsiteY7" fmla="*/ 523621 h 1116007"/>
                <a:gd name="connsiteX8" fmla="*/ 552445 w 1089412"/>
                <a:gd name="connsiteY8" fmla="*/ 909465 h 1116007"/>
                <a:gd name="connsiteX9" fmla="*/ 775741 w 1089412"/>
                <a:gd name="connsiteY9" fmla="*/ 815522 h 1116007"/>
                <a:gd name="connsiteX10" fmla="*/ 780503 w 1089412"/>
                <a:gd name="connsiteY10" fmla="*/ 686934 h 1116007"/>
                <a:gd name="connsiteX11" fmla="*/ 544759 w 1089412"/>
                <a:gd name="connsiteY11" fmla="*/ 691697 h 1116007"/>
                <a:gd name="connsiteX12" fmla="*/ 539996 w 1089412"/>
                <a:gd name="connsiteY12" fmla="*/ 520246 h 1116007"/>
                <a:gd name="connsiteX13" fmla="*/ 992435 w 1089412"/>
                <a:gd name="connsiteY13" fmla="*/ 503578 h 1116007"/>
                <a:gd name="connsiteX14" fmla="*/ 994816 w 1089412"/>
                <a:gd name="connsiteY14" fmla="*/ 920297 h 1116007"/>
                <a:gd name="connsiteX15" fmla="*/ 430459 w 1089412"/>
                <a:gd name="connsiteY15" fmla="*/ 1077460 h 1116007"/>
                <a:gd name="connsiteX16" fmla="*/ 56603 w 1089412"/>
                <a:gd name="connsiteY16" fmla="*/ 794091 h 1116007"/>
                <a:gd name="connsiteX17" fmla="*/ 7140 w 1089412"/>
                <a:gd name="connsiteY17" fmla="*/ 435516 h 1116007"/>
                <a:gd name="connsiteX18" fmla="*/ 61909 w 1089412"/>
                <a:gd name="connsiteY18" fmla="*/ 292484 h 1116007"/>
                <a:gd name="connsiteX0" fmla="*/ 61909 w 1089412"/>
                <a:gd name="connsiteY0" fmla="*/ 292484 h 1116007"/>
                <a:gd name="connsiteX1" fmla="*/ 161922 w 1089412"/>
                <a:gd name="connsiteY1" fmla="*/ 140239 h 1116007"/>
                <a:gd name="connsiteX2" fmla="*/ 635789 w 1089412"/>
                <a:gd name="connsiteY2" fmla="*/ 4508 h 1116007"/>
                <a:gd name="connsiteX3" fmla="*/ 904327 w 1089412"/>
                <a:gd name="connsiteY3" fmla="*/ 134485 h 1116007"/>
                <a:gd name="connsiteX4" fmla="*/ 986937 w 1089412"/>
                <a:gd name="connsiteY4" fmla="*/ 316295 h 1116007"/>
                <a:gd name="connsiteX5" fmla="*/ 781045 w 1089412"/>
                <a:gd name="connsiteY5" fmla="*/ 354552 h 1116007"/>
                <a:gd name="connsiteX6" fmla="*/ 460680 w 1089412"/>
                <a:gd name="connsiteY6" fmla="*/ 199854 h 1116007"/>
                <a:gd name="connsiteX7" fmla="*/ 240503 w 1089412"/>
                <a:gd name="connsiteY7" fmla="*/ 523621 h 1116007"/>
                <a:gd name="connsiteX8" fmla="*/ 552445 w 1089412"/>
                <a:gd name="connsiteY8" fmla="*/ 909465 h 1116007"/>
                <a:gd name="connsiteX9" fmla="*/ 775741 w 1089412"/>
                <a:gd name="connsiteY9" fmla="*/ 815522 h 1116007"/>
                <a:gd name="connsiteX10" fmla="*/ 780503 w 1089412"/>
                <a:gd name="connsiteY10" fmla="*/ 686934 h 1116007"/>
                <a:gd name="connsiteX11" fmla="*/ 544759 w 1089412"/>
                <a:gd name="connsiteY11" fmla="*/ 691697 h 1116007"/>
                <a:gd name="connsiteX12" fmla="*/ 549521 w 1089412"/>
                <a:gd name="connsiteY12" fmla="*/ 505958 h 1116007"/>
                <a:gd name="connsiteX13" fmla="*/ 992435 w 1089412"/>
                <a:gd name="connsiteY13" fmla="*/ 503578 h 1116007"/>
                <a:gd name="connsiteX14" fmla="*/ 994816 w 1089412"/>
                <a:gd name="connsiteY14" fmla="*/ 920297 h 1116007"/>
                <a:gd name="connsiteX15" fmla="*/ 430459 w 1089412"/>
                <a:gd name="connsiteY15" fmla="*/ 1077460 h 1116007"/>
                <a:gd name="connsiteX16" fmla="*/ 56603 w 1089412"/>
                <a:gd name="connsiteY16" fmla="*/ 794091 h 1116007"/>
                <a:gd name="connsiteX17" fmla="*/ 7140 w 1089412"/>
                <a:gd name="connsiteY17" fmla="*/ 435516 h 1116007"/>
                <a:gd name="connsiteX18" fmla="*/ 61909 w 1089412"/>
                <a:gd name="connsiteY18" fmla="*/ 292484 h 1116007"/>
                <a:gd name="connsiteX0" fmla="*/ 61909 w 1089412"/>
                <a:gd name="connsiteY0" fmla="*/ 292484 h 1116007"/>
                <a:gd name="connsiteX1" fmla="*/ 161922 w 1089412"/>
                <a:gd name="connsiteY1" fmla="*/ 140239 h 1116007"/>
                <a:gd name="connsiteX2" fmla="*/ 635789 w 1089412"/>
                <a:gd name="connsiteY2" fmla="*/ 4508 h 1116007"/>
                <a:gd name="connsiteX3" fmla="*/ 904327 w 1089412"/>
                <a:gd name="connsiteY3" fmla="*/ 134485 h 1116007"/>
                <a:gd name="connsiteX4" fmla="*/ 986937 w 1089412"/>
                <a:gd name="connsiteY4" fmla="*/ 316295 h 1116007"/>
                <a:gd name="connsiteX5" fmla="*/ 781045 w 1089412"/>
                <a:gd name="connsiteY5" fmla="*/ 354552 h 1116007"/>
                <a:gd name="connsiteX6" fmla="*/ 460680 w 1089412"/>
                <a:gd name="connsiteY6" fmla="*/ 199854 h 1116007"/>
                <a:gd name="connsiteX7" fmla="*/ 240503 w 1089412"/>
                <a:gd name="connsiteY7" fmla="*/ 523621 h 1116007"/>
                <a:gd name="connsiteX8" fmla="*/ 552445 w 1089412"/>
                <a:gd name="connsiteY8" fmla="*/ 909465 h 1116007"/>
                <a:gd name="connsiteX9" fmla="*/ 775741 w 1089412"/>
                <a:gd name="connsiteY9" fmla="*/ 815522 h 1116007"/>
                <a:gd name="connsiteX10" fmla="*/ 780503 w 1089412"/>
                <a:gd name="connsiteY10" fmla="*/ 686934 h 1116007"/>
                <a:gd name="connsiteX11" fmla="*/ 544759 w 1089412"/>
                <a:gd name="connsiteY11" fmla="*/ 691697 h 1116007"/>
                <a:gd name="connsiteX12" fmla="*/ 537615 w 1089412"/>
                <a:gd name="connsiteY12" fmla="*/ 503577 h 1116007"/>
                <a:gd name="connsiteX13" fmla="*/ 992435 w 1089412"/>
                <a:gd name="connsiteY13" fmla="*/ 503578 h 1116007"/>
                <a:gd name="connsiteX14" fmla="*/ 994816 w 1089412"/>
                <a:gd name="connsiteY14" fmla="*/ 920297 h 1116007"/>
                <a:gd name="connsiteX15" fmla="*/ 430459 w 1089412"/>
                <a:gd name="connsiteY15" fmla="*/ 1077460 h 1116007"/>
                <a:gd name="connsiteX16" fmla="*/ 56603 w 1089412"/>
                <a:gd name="connsiteY16" fmla="*/ 794091 h 1116007"/>
                <a:gd name="connsiteX17" fmla="*/ 7140 w 1089412"/>
                <a:gd name="connsiteY17" fmla="*/ 435516 h 1116007"/>
                <a:gd name="connsiteX18" fmla="*/ 61909 w 1089412"/>
                <a:gd name="connsiteY18" fmla="*/ 292484 h 1116007"/>
                <a:gd name="connsiteX0" fmla="*/ 61909 w 1090647"/>
                <a:gd name="connsiteY0" fmla="*/ 292484 h 1116007"/>
                <a:gd name="connsiteX1" fmla="*/ 161922 w 1090647"/>
                <a:gd name="connsiteY1" fmla="*/ 140239 h 1116007"/>
                <a:gd name="connsiteX2" fmla="*/ 635789 w 1090647"/>
                <a:gd name="connsiteY2" fmla="*/ 4508 h 1116007"/>
                <a:gd name="connsiteX3" fmla="*/ 904327 w 1090647"/>
                <a:gd name="connsiteY3" fmla="*/ 134485 h 1116007"/>
                <a:gd name="connsiteX4" fmla="*/ 986937 w 1090647"/>
                <a:gd name="connsiteY4" fmla="*/ 316295 h 1116007"/>
                <a:gd name="connsiteX5" fmla="*/ 781045 w 1090647"/>
                <a:gd name="connsiteY5" fmla="*/ 354552 h 1116007"/>
                <a:gd name="connsiteX6" fmla="*/ 460680 w 1090647"/>
                <a:gd name="connsiteY6" fmla="*/ 199854 h 1116007"/>
                <a:gd name="connsiteX7" fmla="*/ 240503 w 1090647"/>
                <a:gd name="connsiteY7" fmla="*/ 523621 h 1116007"/>
                <a:gd name="connsiteX8" fmla="*/ 552445 w 1090647"/>
                <a:gd name="connsiteY8" fmla="*/ 909465 h 1116007"/>
                <a:gd name="connsiteX9" fmla="*/ 775741 w 1090647"/>
                <a:gd name="connsiteY9" fmla="*/ 815522 h 1116007"/>
                <a:gd name="connsiteX10" fmla="*/ 780503 w 1090647"/>
                <a:gd name="connsiteY10" fmla="*/ 686934 h 1116007"/>
                <a:gd name="connsiteX11" fmla="*/ 544759 w 1090647"/>
                <a:gd name="connsiteY11" fmla="*/ 691697 h 1116007"/>
                <a:gd name="connsiteX12" fmla="*/ 537615 w 1090647"/>
                <a:gd name="connsiteY12" fmla="*/ 503577 h 1116007"/>
                <a:gd name="connsiteX13" fmla="*/ 997198 w 1090647"/>
                <a:gd name="connsiteY13" fmla="*/ 510722 h 1116007"/>
                <a:gd name="connsiteX14" fmla="*/ 994816 w 1090647"/>
                <a:gd name="connsiteY14" fmla="*/ 920297 h 1116007"/>
                <a:gd name="connsiteX15" fmla="*/ 430459 w 1090647"/>
                <a:gd name="connsiteY15" fmla="*/ 1077460 h 1116007"/>
                <a:gd name="connsiteX16" fmla="*/ 56603 w 1090647"/>
                <a:gd name="connsiteY16" fmla="*/ 794091 h 1116007"/>
                <a:gd name="connsiteX17" fmla="*/ 7140 w 1090647"/>
                <a:gd name="connsiteY17" fmla="*/ 435516 h 1116007"/>
                <a:gd name="connsiteX18" fmla="*/ 61909 w 1090647"/>
                <a:gd name="connsiteY18" fmla="*/ 292484 h 1116007"/>
                <a:gd name="connsiteX0" fmla="*/ 61909 w 1090647"/>
                <a:gd name="connsiteY0" fmla="*/ 292484 h 1116007"/>
                <a:gd name="connsiteX1" fmla="*/ 161922 w 1090647"/>
                <a:gd name="connsiteY1" fmla="*/ 140239 h 1116007"/>
                <a:gd name="connsiteX2" fmla="*/ 635789 w 1090647"/>
                <a:gd name="connsiteY2" fmla="*/ 4508 h 1116007"/>
                <a:gd name="connsiteX3" fmla="*/ 904327 w 1090647"/>
                <a:gd name="connsiteY3" fmla="*/ 134485 h 1116007"/>
                <a:gd name="connsiteX4" fmla="*/ 986937 w 1090647"/>
                <a:gd name="connsiteY4" fmla="*/ 316295 h 1116007"/>
                <a:gd name="connsiteX5" fmla="*/ 781045 w 1090647"/>
                <a:gd name="connsiteY5" fmla="*/ 354552 h 1116007"/>
                <a:gd name="connsiteX6" fmla="*/ 460680 w 1090647"/>
                <a:gd name="connsiteY6" fmla="*/ 199854 h 1116007"/>
                <a:gd name="connsiteX7" fmla="*/ 240503 w 1090647"/>
                <a:gd name="connsiteY7" fmla="*/ 523621 h 1116007"/>
                <a:gd name="connsiteX8" fmla="*/ 552445 w 1090647"/>
                <a:gd name="connsiteY8" fmla="*/ 909465 h 1116007"/>
                <a:gd name="connsiteX9" fmla="*/ 775741 w 1090647"/>
                <a:gd name="connsiteY9" fmla="*/ 815522 h 1116007"/>
                <a:gd name="connsiteX10" fmla="*/ 780503 w 1090647"/>
                <a:gd name="connsiteY10" fmla="*/ 686934 h 1116007"/>
                <a:gd name="connsiteX11" fmla="*/ 544759 w 1090647"/>
                <a:gd name="connsiteY11" fmla="*/ 691697 h 1116007"/>
                <a:gd name="connsiteX12" fmla="*/ 542378 w 1090647"/>
                <a:gd name="connsiteY12" fmla="*/ 508340 h 1116007"/>
                <a:gd name="connsiteX13" fmla="*/ 997198 w 1090647"/>
                <a:gd name="connsiteY13" fmla="*/ 510722 h 1116007"/>
                <a:gd name="connsiteX14" fmla="*/ 994816 w 1090647"/>
                <a:gd name="connsiteY14" fmla="*/ 920297 h 1116007"/>
                <a:gd name="connsiteX15" fmla="*/ 430459 w 1090647"/>
                <a:gd name="connsiteY15" fmla="*/ 1077460 h 1116007"/>
                <a:gd name="connsiteX16" fmla="*/ 56603 w 1090647"/>
                <a:gd name="connsiteY16" fmla="*/ 794091 h 1116007"/>
                <a:gd name="connsiteX17" fmla="*/ 7140 w 1090647"/>
                <a:gd name="connsiteY17" fmla="*/ 435516 h 1116007"/>
                <a:gd name="connsiteX18" fmla="*/ 61909 w 1090647"/>
                <a:gd name="connsiteY18" fmla="*/ 292484 h 1116007"/>
                <a:gd name="connsiteX0" fmla="*/ 61909 w 997759"/>
                <a:gd name="connsiteY0" fmla="*/ 292484 h 1116007"/>
                <a:gd name="connsiteX1" fmla="*/ 161922 w 997759"/>
                <a:gd name="connsiteY1" fmla="*/ 140239 h 1116007"/>
                <a:gd name="connsiteX2" fmla="*/ 635789 w 997759"/>
                <a:gd name="connsiteY2" fmla="*/ 4508 h 1116007"/>
                <a:gd name="connsiteX3" fmla="*/ 904327 w 997759"/>
                <a:gd name="connsiteY3" fmla="*/ 134485 h 1116007"/>
                <a:gd name="connsiteX4" fmla="*/ 986937 w 997759"/>
                <a:gd name="connsiteY4" fmla="*/ 316295 h 1116007"/>
                <a:gd name="connsiteX5" fmla="*/ 781045 w 997759"/>
                <a:gd name="connsiteY5" fmla="*/ 354552 h 1116007"/>
                <a:gd name="connsiteX6" fmla="*/ 460680 w 997759"/>
                <a:gd name="connsiteY6" fmla="*/ 199854 h 1116007"/>
                <a:gd name="connsiteX7" fmla="*/ 240503 w 997759"/>
                <a:gd name="connsiteY7" fmla="*/ 523621 h 1116007"/>
                <a:gd name="connsiteX8" fmla="*/ 552445 w 997759"/>
                <a:gd name="connsiteY8" fmla="*/ 909465 h 1116007"/>
                <a:gd name="connsiteX9" fmla="*/ 775741 w 997759"/>
                <a:gd name="connsiteY9" fmla="*/ 815522 h 1116007"/>
                <a:gd name="connsiteX10" fmla="*/ 780503 w 997759"/>
                <a:gd name="connsiteY10" fmla="*/ 686934 h 1116007"/>
                <a:gd name="connsiteX11" fmla="*/ 544759 w 997759"/>
                <a:gd name="connsiteY11" fmla="*/ 691697 h 1116007"/>
                <a:gd name="connsiteX12" fmla="*/ 542378 w 997759"/>
                <a:gd name="connsiteY12" fmla="*/ 508340 h 1116007"/>
                <a:gd name="connsiteX13" fmla="*/ 997198 w 997759"/>
                <a:gd name="connsiteY13" fmla="*/ 510722 h 1116007"/>
                <a:gd name="connsiteX14" fmla="*/ 994816 w 997759"/>
                <a:gd name="connsiteY14" fmla="*/ 920297 h 1116007"/>
                <a:gd name="connsiteX15" fmla="*/ 430459 w 997759"/>
                <a:gd name="connsiteY15" fmla="*/ 1077460 h 1116007"/>
                <a:gd name="connsiteX16" fmla="*/ 56603 w 997759"/>
                <a:gd name="connsiteY16" fmla="*/ 794091 h 1116007"/>
                <a:gd name="connsiteX17" fmla="*/ 7140 w 997759"/>
                <a:gd name="connsiteY17" fmla="*/ 435516 h 1116007"/>
                <a:gd name="connsiteX18" fmla="*/ 61909 w 997759"/>
                <a:gd name="connsiteY18" fmla="*/ 292484 h 1116007"/>
                <a:gd name="connsiteX0" fmla="*/ 61909 w 997759"/>
                <a:gd name="connsiteY0" fmla="*/ 292484 h 1084913"/>
                <a:gd name="connsiteX1" fmla="*/ 161922 w 997759"/>
                <a:gd name="connsiteY1" fmla="*/ 140239 h 1084913"/>
                <a:gd name="connsiteX2" fmla="*/ 635789 w 997759"/>
                <a:gd name="connsiteY2" fmla="*/ 4508 h 1084913"/>
                <a:gd name="connsiteX3" fmla="*/ 904327 w 997759"/>
                <a:gd name="connsiteY3" fmla="*/ 134485 h 1084913"/>
                <a:gd name="connsiteX4" fmla="*/ 986937 w 997759"/>
                <a:gd name="connsiteY4" fmla="*/ 316295 h 1084913"/>
                <a:gd name="connsiteX5" fmla="*/ 781045 w 997759"/>
                <a:gd name="connsiteY5" fmla="*/ 354552 h 1084913"/>
                <a:gd name="connsiteX6" fmla="*/ 460680 w 997759"/>
                <a:gd name="connsiteY6" fmla="*/ 199854 h 1084913"/>
                <a:gd name="connsiteX7" fmla="*/ 240503 w 997759"/>
                <a:gd name="connsiteY7" fmla="*/ 523621 h 1084913"/>
                <a:gd name="connsiteX8" fmla="*/ 552445 w 997759"/>
                <a:gd name="connsiteY8" fmla="*/ 909465 h 1084913"/>
                <a:gd name="connsiteX9" fmla="*/ 775741 w 997759"/>
                <a:gd name="connsiteY9" fmla="*/ 815522 h 1084913"/>
                <a:gd name="connsiteX10" fmla="*/ 780503 w 997759"/>
                <a:gd name="connsiteY10" fmla="*/ 686934 h 1084913"/>
                <a:gd name="connsiteX11" fmla="*/ 544759 w 997759"/>
                <a:gd name="connsiteY11" fmla="*/ 691697 h 1084913"/>
                <a:gd name="connsiteX12" fmla="*/ 542378 w 997759"/>
                <a:gd name="connsiteY12" fmla="*/ 508340 h 1084913"/>
                <a:gd name="connsiteX13" fmla="*/ 997198 w 997759"/>
                <a:gd name="connsiteY13" fmla="*/ 510722 h 1084913"/>
                <a:gd name="connsiteX14" fmla="*/ 994816 w 997759"/>
                <a:gd name="connsiteY14" fmla="*/ 920297 h 1084913"/>
                <a:gd name="connsiteX15" fmla="*/ 430459 w 997759"/>
                <a:gd name="connsiteY15" fmla="*/ 1077460 h 1084913"/>
                <a:gd name="connsiteX16" fmla="*/ 56603 w 997759"/>
                <a:gd name="connsiteY16" fmla="*/ 794091 h 1084913"/>
                <a:gd name="connsiteX17" fmla="*/ 7140 w 997759"/>
                <a:gd name="connsiteY17" fmla="*/ 435516 h 1084913"/>
                <a:gd name="connsiteX18" fmla="*/ 61909 w 997759"/>
                <a:gd name="connsiteY18" fmla="*/ 292484 h 1084913"/>
                <a:gd name="connsiteX0" fmla="*/ 61909 w 997759"/>
                <a:gd name="connsiteY0" fmla="*/ 292484 h 1087493"/>
                <a:gd name="connsiteX1" fmla="*/ 161922 w 997759"/>
                <a:gd name="connsiteY1" fmla="*/ 140239 h 1087493"/>
                <a:gd name="connsiteX2" fmla="*/ 635789 w 997759"/>
                <a:gd name="connsiteY2" fmla="*/ 4508 h 1087493"/>
                <a:gd name="connsiteX3" fmla="*/ 904327 w 997759"/>
                <a:gd name="connsiteY3" fmla="*/ 134485 h 1087493"/>
                <a:gd name="connsiteX4" fmla="*/ 986937 w 997759"/>
                <a:gd name="connsiteY4" fmla="*/ 316295 h 1087493"/>
                <a:gd name="connsiteX5" fmla="*/ 781045 w 997759"/>
                <a:gd name="connsiteY5" fmla="*/ 354552 h 1087493"/>
                <a:gd name="connsiteX6" fmla="*/ 460680 w 997759"/>
                <a:gd name="connsiteY6" fmla="*/ 199854 h 1087493"/>
                <a:gd name="connsiteX7" fmla="*/ 240503 w 997759"/>
                <a:gd name="connsiteY7" fmla="*/ 523621 h 1087493"/>
                <a:gd name="connsiteX8" fmla="*/ 552445 w 997759"/>
                <a:gd name="connsiteY8" fmla="*/ 909465 h 1087493"/>
                <a:gd name="connsiteX9" fmla="*/ 775741 w 997759"/>
                <a:gd name="connsiteY9" fmla="*/ 815522 h 1087493"/>
                <a:gd name="connsiteX10" fmla="*/ 780503 w 997759"/>
                <a:gd name="connsiteY10" fmla="*/ 686934 h 1087493"/>
                <a:gd name="connsiteX11" fmla="*/ 544759 w 997759"/>
                <a:gd name="connsiteY11" fmla="*/ 691697 h 1087493"/>
                <a:gd name="connsiteX12" fmla="*/ 542378 w 997759"/>
                <a:gd name="connsiteY12" fmla="*/ 508340 h 1087493"/>
                <a:gd name="connsiteX13" fmla="*/ 997198 w 997759"/>
                <a:gd name="connsiteY13" fmla="*/ 510722 h 1087493"/>
                <a:gd name="connsiteX14" fmla="*/ 994816 w 997759"/>
                <a:gd name="connsiteY14" fmla="*/ 920297 h 1087493"/>
                <a:gd name="connsiteX15" fmla="*/ 430459 w 997759"/>
                <a:gd name="connsiteY15" fmla="*/ 1077460 h 1087493"/>
                <a:gd name="connsiteX16" fmla="*/ 56603 w 997759"/>
                <a:gd name="connsiteY16" fmla="*/ 794091 h 1087493"/>
                <a:gd name="connsiteX17" fmla="*/ 7140 w 997759"/>
                <a:gd name="connsiteY17" fmla="*/ 435516 h 1087493"/>
                <a:gd name="connsiteX18" fmla="*/ 61909 w 997759"/>
                <a:gd name="connsiteY18" fmla="*/ 292484 h 1087493"/>
                <a:gd name="connsiteX0" fmla="*/ 61909 w 997759"/>
                <a:gd name="connsiteY0" fmla="*/ 292484 h 1087493"/>
                <a:gd name="connsiteX1" fmla="*/ 161922 w 997759"/>
                <a:gd name="connsiteY1" fmla="*/ 140239 h 1087493"/>
                <a:gd name="connsiteX2" fmla="*/ 635789 w 997759"/>
                <a:gd name="connsiteY2" fmla="*/ 4508 h 1087493"/>
                <a:gd name="connsiteX3" fmla="*/ 904327 w 997759"/>
                <a:gd name="connsiteY3" fmla="*/ 134485 h 1087493"/>
                <a:gd name="connsiteX4" fmla="*/ 986937 w 997759"/>
                <a:gd name="connsiteY4" fmla="*/ 316295 h 1087493"/>
                <a:gd name="connsiteX5" fmla="*/ 781045 w 997759"/>
                <a:gd name="connsiteY5" fmla="*/ 354552 h 1087493"/>
                <a:gd name="connsiteX6" fmla="*/ 460680 w 997759"/>
                <a:gd name="connsiteY6" fmla="*/ 199854 h 1087493"/>
                <a:gd name="connsiteX7" fmla="*/ 240503 w 997759"/>
                <a:gd name="connsiteY7" fmla="*/ 523621 h 1087493"/>
                <a:gd name="connsiteX8" fmla="*/ 552445 w 997759"/>
                <a:gd name="connsiteY8" fmla="*/ 909465 h 1087493"/>
                <a:gd name="connsiteX9" fmla="*/ 775741 w 997759"/>
                <a:gd name="connsiteY9" fmla="*/ 815522 h 1087493"/>
                <a:gd name="connsiteX10" fmla="*/ 780503 w 997759"/>
                <a:gd name="connsiteY10" fmla="*/ 686934 h 1087493"/>
                <a:gd name="connsiteX11" fmla="*/ 544759 w 997759"/>
                <a:gd name="connsiteY11" fmla="*/ 691697 h 1087493"/>
                <a:gd name="connsiteX12" fmla="*/ 542378 w 997759"/>
                <a:gd name="connsiteY12" fmla="*/ 508340 h 1087493"/>
                <a:gd name="connsiteX13" fmla="*/ 997198 w 997759"/>
                <a:gd name="connsiteY13" fmla="*/ 510722 h 1087493"/>
                <a:gd name="connsiteX14" fmla="*/ 994816 w 997759"/>
                <a:gd name="connsiteY14" fmla="*/ 920297 h 1087493"/>
                <a:gd name="connsiteX15" fmla="*/ 430459 w 997759"/>
                <a:gd name="connsiteY15" fmla="*/ 1077460 h 1087493"/>
                <a:gd name="connsiteX16" fmla="*/ 56603 w 997759"/>
                <a:gd name="connsiteY16" fmla="*/ 791710 h 1087493"/>
                <a:gd name="connsiteX17" fmla="*/ 7140 w 997759"/>
                <a:gd name="connsiteY17" fmla="*/ 435516 h 1087493"/>
                <a:gd name="connsiteX18" fmla="*/ 61909 w 997759"/>
                <a:gd name="connsiteY18" fmla="*/ 292484 h 1087493"/>
                <a:gd name="connsiteX0" fmla="*/ 61909 w 997759"/>
                <a:gd name="connsiteY0" fmla="*/ 292484 h 1087493"/>
                <a:gd name="connsiteX1" fmla="*/ 161922 w 997759"/>
                <a:gd name="connsiteY1" fmla="*/ 140239 h 1087493"/>
                <a:gd name="connsiteX2" fmla="*/ 635789 w 997759"/>
                <a:gd name="connsiteY2" fmla="*/ 4508 h 1087493"/>
                <a:gd name="connsiteX3" fmla="*/ 904327 w 997759"/>
                <a:gd name="connsiteY3" fmla="*/ 134485 h 1087493"/>
                <a:gd name="connsiteX4" fmla="*/ 986937 w 997759"/>
                <a:gd name="connsiteY4" fmla="*/ 316295 h 1087493"/>
                <a:gd name="connsiteX5" fmla="*/ 781045 w 997759"/>
                <a:gd name="connsiteY5" fmla="*/ 354552 h 1087493"/>
                <a:gd name="connsiteX6" fmla="*/ 460680 w 997759"/>
                <a:gd name="connsiteY6" fmla="*/ 199854 h 1087493"/>
                <a:gd name="connsiteX7" fmla="*/ 240503 w 997759"/>
                <a:gd name="connsiteY7" fmla="*/ 523621 h 1087493"/>
                <a:gd name="connsiteX8" fmla="*/ 552445 w 997759"/>
                <a:gd name="connsiteY8" fmla="*/ 909465 h 1087493"/>
                <a:gd name="connsiteX9" fmla="*/ 775741 w 997759"/>
                <a:gd name="connsiteY9" fmla="*/ 815522 h 1087493"/>
                <a:gd name="connsiteX10" fmla="*/ 780503 w 997759"/>
                <a:gd name="connsiteY10" fmla="*/ 686934 h 1087493"/>
                <a:gd name="connsiteX11" fmla="*/ 544759 w 997759"/>
                <a:gd name="connsiteY11" fmla="*/ 691697 h 1087493"/>
                <a:gd name="connsiteX12" fmla="*/ 542378 w 997759"/>
                <a:gd name="connsiteY12" fmla="*/ 508340 h 1087493"/>
                <a:gd name="connsiteX13" fmla="*/ 997198 w 997759"/>
                <a:gd name="connsiteY13" fmla="*/ 510722 h 1087493"/>
                <a:gd name="connsiteX14" fmla="*/ 994816 w 997759"/>
                <a:gd name="connsiteY14" fmla="*/ 920297 h 1087493"/>
                <a:gd name="connsiteX15" fmla="*/ 430459 w 997759"/>
                <a:gd name="connsiteY15" fmla="*/ 1077460 h 1087493"/>
                <a:gd name="connsiteX16" fmla="*/ 56603 w 997759"/>
                <a:gd name="connsiteY16" fmla="*/ 791710 h 1087493"/>
                <a:gd name="connsiteX17" fmla="*/ 7140 w 997759"/>
                <a:gd name="connsiteY17" fmla="*/ 435516 h 1087493"/>
                <a:gd name="connsiteX18" fmla="*/ 61909 w 997759"/>
                <a:gd name="connsiteY18" fmla="*/ 292484 h 1087493"/>
                <a:gd name="connsiteX0" fmla="*/ 61909 w 997759"/>
                <a:gd name="connsiteY0" fmla="*/ 292484 h 1087493"/>
                <a:gd name="connsiteX1" fmla="*/ 161922 w 997759"/>
                <a:gd name="connsiteY1" fmla="*/ 140239 h 1087493"/>
                <a:gd name="connsiteX2" fmla="*/ 635789 w 997759"/>
                <a:gd name="connsiteY2" fmla="*/ 4508 h 1087493"/>
                <a:gd name="connsiteX3" fmla="*/ 904327 w 997759"/>
                <a:gd name="connsiteY3" fmla="*/ 134485 h 1087493"/>
                <a:gd name="connsiteX4" fmla="*/ 986937 w 997759"/>
                <a:gd name="connsiteY4" fmla="*/ 316295 h 1087493"/>
                <a:gd name="connsiteX5" fmla="*/ 781045 w 997759"/>
                <a:gd name="connsiteY5" fmla="*/ 354552 h 1087493"/>
                <a:gd name="connsiteX6" fmla="*/ 460680 w 997759"/>
                <a:gd name="connsiteY6" fmla="*/ 199854 h 1087493"/>
                <a:gd name="connsiteX7" fmla="*/ 240503 w 997759"/>
                <a:gd name="connsiteY7" fmla="*/ 523621 h 1087493"/>
                <a:gd name="connsiteX8" fmla="*/ 552445 w 997759"/>
                <a:gd name="connsiteY8" fmla="*/ 909465 h 1087493"/>
                <a:gd name="connsiteX9" fmla="*/ 775741 w 997759"/>
                <a:gd name="connsiteY9" fmla="*/ 815522 h 1087493"/>
                <a:gd name="connsiteX10" fmla="*/ 780503 w 997759"/>
                <a:gd name="connsiteY10" fmla="*/ 686934 h 1087493"/>
                <a:gd name="connsiteX11" fmla="*/ 544759 w 997759"/>
                <a:gd name="connsiteY11" fmla="*/ 691697 h 1087493"/>
                <a:gd name="connsiteX12" fmla="*/ 542378 w 997759"/>
                <a:gd name="connsiteY12" fmla="*/ 508340 h 1087493"/>
                <a:gd name="connsiteX13" fmla="*/ 997198 w 997759"/>
                <a:gd name="connsiteY13" fmla="*/ 510722 h 1087493"/>
                <a:gd name="connsiteX14" fmla="*/ 994816 w 997759"/>
                <a:gd name="connsiteY14" fmla="*/ 920297 h 1087493"/>
                <a:gd name="connsiteX15" fmla="*/ 430459 w 997759"/>
                <a:gd name="connsiteY15" fmla="*/ 1077460 h 1087493"/>
                <a:gd name="connsiteX16" fmla="*/ 56603 w 997759"/>
                <a:gd name="connsiteY16" fmla="*/ 791710 h 1087493"/>
                <a:gd name="connsiteX17" fmla="*/ 7140 w 997759"/>
                <a:gd name="connsiteY17" fmla="*/ 435516 h 1087493"/>
                <a:gd name="connsiteX18" fmla="*/ 61909 w 997759"/>
                <a:gd name="connsiteY18" fmla="*/ 292484 h 1087493"/>
                <a:gd name="connsiteX0" fmla="*/ 56980 w 992830"/>
                <a:gd name="connsiteY0" fmla="*/ 292484 h 1087493"/>
                <a:gd name="connsiteX1" fmla="*/ 156993 w 992830"/>
                <a:gd name="connsiteY1" fmla="*/ 140239 h 1087493"/>
                <a:gd name="connsiteX2" fmla="*/ 630860 w 992830"/>
                <a:gd name="connsiteY2" fmla="*/ 4508 h 1087493"/>
                <a:gd name="connsiteX3" fmla="*/ 899398 w 992830"/>
                <a:gd name="connsiteY3" fmla="*/ 134485 h 1087493"/>
                <a:gd name="connsiteX4" fmla="*/ 982008 w 992830"/>
                <a:gd name="connsiteY4" fmla="*/ 316295 h 1087493"/>
                <a:gd name="connsiteX5" fmla="*/ 776116 w 992830"/>
                <a:gd name="connsiteY5" fmla="*/ 354552 h 1087493"/>
                <a:gd name="connsiteX6" fmla="*/ 455751 w 992830"/>
                <a:gd name="connsiteY6" fmla="*/ 199854 h 1087493"/>
                <a:gd name="connsiteX7" fmla="*/ 235574 w 992830"/>
                <a:gd name="connsiteY7" fmla="*/ 523621 h 1087493"/>
                <a:gd name="connsiteX8" fmla="*/ 547516 w 992830"/>
                <a:gd name="connsiteY8" fmla="*/ 909465 h 1087493"/>
                <a:gd name="connsiteX9" fmla="*/ 770812 w 992830"/>
                <a:gd name="connsiteY9" fmla="*/ 815522 h 1087493"/>
                <a:gd name="connsiteX10" fmla="*/ 775574 w 992830"/>
                <a:gd name="connsiteY10" fmla="*/ 686934 h 1087493"/>
                <a:gd name="connsiteX11" fmla="*/ 539830 w 992830"/>
                <a:gd name="connsiteY11" fmla="*/ 691697 h 1087493"/>
                <a:gd name="connsiteX12" fmla="*/ 537449 w 992830"/>
                <a:gd name="connsiteY12" fmla="*/ 508340 h 1087493"/>
                <a:gd name="connsiteX13" fmla="*/ 992269 w 992830"/>
                <a:gd name="connsiteY13" fmla="*/ 510722 h 1087493"/>
                <a:gd name="connsiteX14" fmla="*/ 989887 w 992830"/>
                <a:gd name="connsiteY14" fmla="*/ 920297 h 1087493"/>
                <a:gd name="connsiteX15" fmla="*/ 425530 w 992830"/>
                <a:gd name="connsiteY15" fmla="*/ 1077460 h 1087493"/>
                <a:gd name="connsiteX16" fmla="*/ 58817 w 992830"/>
                <a:gd name="connsiteY16" fmla="*/ 791710 h 1087493"/>
                <a:gd name="connsiteX17" fmla="*/ 2211 w 992830"/>
                <a:gd name="connsiteY17" fmla="*/ 435516 h 1087493"/>
                <a:gd name="connsiteX18" fmla="*/ 56980 w 992830"/>
                <a:gd name="connsiteY18" fmla="*/ 292484 h 1087493"/>
                <a:gd name="connsiteX0" fmla="*/ 54769 w 990619"/>
                <a:gd name="connsiteY0" fmla="*/ 292484 h 1087493"/>
                <a:gd name="connsiteX1" fmla="*/ 154782 w 990619"/>
                <a:gd name="connsiteY1" fmla="*/ 140239 h 1087493"/>
                <a:gd name="connsiteX2" fmla="*/ 628649 w 990619"/>
                <a:gd name="connsiteY2" fmla="*/ 4508 h 1087493"/>
                <a:gd name="connsiteX3" fmla="*/ 897187 w 990619"/>
                <a:gd name="connsiteY3" fmla="*/ 134485 h 1087493"/>
                <a:gd name="connsiteX4" fmla="*/ 979797 w 990619"/>
                <a:gd name="connsiteY4" fmla="*/ 316295 h 1087493"/>
                <a:gd name="connsiteX5" fmla="*/ 773905 w 990619"/>
                <a:gd name="connsiteY5" fmla="*/ 354552 h 1087493"/>
                <a:gd name="connsiteX6" fmla="*/ 453540 w 990619"/>
                <a:gd name="connsiteY6" fmla="*/ 199854 h 1087493"/>
                <a:gd name="connsiteX7" fmla="*/ 233363 w 990619"/>
                <a:gd name="connsiteY7" fmla="*/ 523621 h 1087493"/>
                <a:gd name="connsiteX8" fmla="*/ 545305 w 990619"/>
                <a:gd name="connsiteY8" fmla="*/ 909465 h 1087493"/>
                <a:gd name="connsiteX9" fmla="*/ 768601 w 990619"/>
                <a:gd name="connsiteY9" fmla="*/ 815522 h 1087493"/>
                <a:gd name="connsiteX10" fmla="*/ 773363 w 990619"/>
                <a:gd name="connsiteY10" fmla="*/ 686934 h 1087493"/>
                <a:gd name="connsiteX11" fmla="*/ 537619 w 990619"/>
                <a:gd name="connsiteY11" fmla="*/ 691697 h 1087493"/>
                <a:gd name="connsiteX12" fmla="*/ 535238 w 990619"/>
                <a:gd name="connsiteY12" fmla="*/ 508340 h 1087493"/>
                <a:gd name="connsiteX13" fmla="*/ 990058 w 990619"/>
                <a:gd name="connsiteY13" fmla="*/ 510722 h 1087493"/>
                <a:gd name="connsiteX14" fmla="*/ 987676 w 990619"/>
                <a:gd name="connsiteY14" fmla="*/ 920297 h 1087493"/>
                <a:gd name="connsiteX15" fmla="*/ 423319 w 990619"/>
                <a:gd name="connsiteY15" fmla="*/ 1077460 h 1087493"/>
                <a:gd name="connsiteX16" fmla="*/ 56606 w 990619"/>
                <a:gd name="connsiteY16" fmla="*/ 791710 h 1087493"/>
                <a:gd name="connsiteX17" fmla="*/ 0 w 990619"/>
                <a:gd name="connsiteY17" fmla="*/ 435516 h 1087493"/>
                <a:gd name="connsiteX18" fmla="*/ 54769 w 990619"/>
                <a:gd name="connsiteY18" fmla="*/ 292484 h 1087493"/>
                <a:gd name="connsiteX0" fmla="*/ 52388 w 988238"/>
                <a:gd name="connsiteY0" fmla="*/ 292484 h 1087493"/>
                <a:gd name="connsiteX1" fmla="*/ 152401 w 988238"/>
                <a:gd name="connsiteY1" fmla="*/ 140239 h 1087493"/>
                <a:gd name="connsiteX2" fmla="*/ 626268 w 988238"/>
                <a:gd name="connsiteY2" fmla="*/ 4508 h 1087493"/>
                <a:gd name="connsiteX3" fmla="*/ 894806 w 988238"/>
                <a:gd name="connsiteY3" fmla="*/ 134485 h 1087493"/>
                <a:gd name="connsiteX4" fmla="*/ 977416 w 988238"/>
                <a:gd name="connsiteY4" fmla="*/ 316295 h 1087493"/>
                <a:gd name="connsiteX5" fmla="*/ 771524 w 988238"/>
                <a:gd name="connsiteY5" fmla="*/ 354552 h 1087493"/>
                <a:gd name="connsiteX6" fmla="*/ 451159 w 988238"/>
                <a:gd name="connsiteY6" fmla="*/ 199854 h 1087493"/>
                <a:gd name="connsiteX7" fmla="*/ 230982 w 988238"/>
                <a:gd name="connsiteY7" fmla="*/ 523621 h 1087493"/>
                <a:gd name="connsiteX8" fmla="*/ 542924 w 988238"/>
                <a:gd name="connsiteY8" fmla="*/ 909465 h 1087493"/>
                <a:gd name="connsiteX9" fmla="*/ 766220 w 988238"/>
                <a:gd name="connsiteY9" fmla="*/ 815522 h 1087493"/>
                <a:gd name="connsiteX10" fmla="*/ 770982 w 988238"/>
                <a:gd name="connsiteY10" fmla="*/ 686934 h 1087493"/>
                <a:gd name="connsiteX11" fmla="*/ 535238 w 988238"/>
                <a:gd name="connsiteY11" fmla="*/ 691697 h 1087493"/>
                <a:gd name="connsiteX12" fmla="*/ 532857 w 988238"/>
                <a:gd name="connsiteY12" fmla="*/ 508340 h 1087493"/>
                <a:gd name="connsiteX13" fmla="*/ 987677 w 988238"/>
                <a:gd name="connsiteY13" fmla="*/ 510722 h 1087493"/>
                <a:gd name="connsiteX14" fmla="*/ 985295 w 988238"/>
                <a:gd name="connsiteY14" fmla="*/ 920297 h 1087493"/>
                <a:gd name="connsiteX15" fmla="*/ 420938 w 988238"/>
                <a:gd name="connsiteY15" fmla="*/ 1077460 h 1087493"/>
                <a:gd name="connsiteX16" fmla="*/ 54225 w 988238"/>
                <a:gd name="connsiteY16" fmla="*/ 791710 h 1087493"/>
                <a:gd name="connsiteX17" fmla="*/ 0 w 988238"/>
                <a:gd name="connsiteY17" fmla="*/ 435516 h 1087493"/>
                <a:gd name="connsiteX18" fmla="*/ 52388 w 988238"/>
                <a:gd name="connsiteY18" fmla="*/ 292484 h 1087493"/>
                <a:gd name="connsiteX0" fmla="*/ 54345 w 990195"/>
                <a:gd name="connsiteY0" fmla="*/ 292484 h 1087493"/>
                <a:gd name="connsiteX1" fmla="*/ 154358 w 990195"/>
                <a:gd name="connsiteY1" fmla="*/ 140239 h 1087493"/>
                <a:gd name="connsiteX2" fmla="*/ 628225 w 990195"/>
                <a:gd name="connsiteY2" fmla="*/ 4508 h 1087493"/>
                <a:gd name="connsiteX3" fmla="*/ 896763 w 990195"/>
                <a:gd name="connsiteY3" fmla="*/ 134485 h 1087493"/>
                <a:gd name="connsiteX4" fmla="*/ 979373 w 990195"/>
                <a:gd name="connsiteY4" fmla="*/ 316295 h 1087493"/>
                <a:gd name="connsiteX5" fmla="*/ 773481 w 990195"/>
                <a:gd name="connsiteY5" fmla="*/ 354552 h 1087493"/>
                <a:gd name="connsiteX6" fmla="*/ 453116 w 990195"/>
                <a:gd name="connsiteY6" fmla="*/ 199854 h 1087493"/>
                <a:gd name="connsiteX7" fmla="*/ 232939 w 990195"/>
                <a:gd name="connsiteY7" fmla="*/ 523621 h 1087493"/>
                <a:gd name="connsiteX8" fmla="*/ 544881 w 990195"/>
                <a:gd name="connsiteY8" fmla="*/ 909465 h 1087493"/>
                <a:gd name="connsiteX9" fmla="*/ 768177 w 990195"/>
                <a:gd name="connsiteY9" fmla="*/ 815522 h 1087493"/>
                <a:gd name="connsiteX10" fmla="*/ 772939 w 990195"/>
                <a:gd name="connsiteY10" fmla="*/ 686934 h 1087493"/>
                <a:gd name="connsiteX11" fmla="*/ 537195 w 990195"/>
                <a:gd name="connsiteY11" fmla="*/ 691697 h 1087493"/>
                <a:gd name="connsiteX12" fmla="*/ 534814 w 990195"/>
                <a:gd name="connsiteY12" fmla="*/ 508340 h 1087493"/>
                <a:gd name="connsiteX13" fmla="*/ 989634 w 990195"/>
                <a:gd name="connsiteY13" fmla="*/ 510722 h 1087493"/>
                <a:gd name="connsiteX14" fmla="*/ 987252 w 990195"/>
                <a:gd name="connsiteY14" fmla="*/ 920297 h 1087493"/>
                <a:gd name="connsiteX15" fmla="*/ 422895 w 990195"/>
                <a:gd name="connsiteY15" fmla="*/ 1077460 h 1087493"/>
                <a:gd name="connsiteX16" fmla="*/ 56182 w 990195"/>
                <a:gd name="connsiteY16" fmla="*/ 791710 h 1087493"/>
                <a:gd name="connsiteX17" fmla="*/ 1957 w 990195"/>
                <a:gd name="connsiteY17" fmla="*/ 435516 h 1087493"/>
                <a:gd name="connsiteX18" fmla="*/ 54345 w 990195"/>
                <a:gd name="connsiteY18" fmla="*/ 292484 h 1087493"/>
                <a:gd name="connsiteX0" fmla="*/ 49676 w 985526"/>
                <a:gd name="connsiteY0" fmla="*/ 292484 h 1087493"/>
                <a:gd name="connsiteX1" fmla="*/ 149689 w 985526"/>
                <a:gd name="connsiteY1" fmla="*/ 140239 h 1087493"/>
                <a:gd name="connsiteX2" fmla="*/ 623556 w 985526"/>
                <a:gd name="connsiteY2" fmla="*/ 4508 h 1087493"/>
                <a:gd name="connsiteX3" fmla="*/ 892094 w 985526"/>
                <a:gd name="connsiteY3" fmla="*/ 134485 h 1087493"/>
                <a:gd name="connsiteX4" fmla="*/ 974704 w 985526"/>
                <a:gd name="connsiteY4" fmla="*/ 316295 h 1087493"/>
                <a:gd name="connsiteX5" fmla="*/ 768812 w 985526"/>
                <a:gd name="connsiteY5" fmla="*/ 354552 h 1087493"/>
                <a:gd name="connsiteX6" fmla="*/ 448447 w 985526"/>
                <a:gd name="connsiteY6" fmla="*/ 199854 h 1087493"/>
                <a:gd name="connsiteX7" fmla="*/ 228270 w 985526"/>
                <a:gd name="connsiteY7" fmla="*/ 523621 h 1087493"/>
                <a:gd name="connsiteX8" fmla="*/ 540212 w 985526"/>
                <a:gd name="connsiteY8" fmla="*/ 909465 h 1087493"/>
                <a:gd name="connsiteX9" fmla="*/ 763508 w 985526"/>
                <a:gd name="connsiteY9" fmla="*/ 815522 h 1087493"/>
                <a:gd name="connsiteX10" fmla="*/ 768270 w 985526"/>
                <a:gd name="connsiteY10" fmla="*/ 686934 h 1087493"/>
                <a:gd name="connsiteX11" fmla="*/ 532526 w 985526"/>
                <a:gd name="connsiteY11" fmla="*/ 691697 h 1087493"/>
                <a:gd name="connsiteX12" fmla="*/ 530145 w 985526"/>
                <a:gd name="connsiteY12" fmla="*/ 508340 h 1087493"/>
                <a:gd name="connsiteX13" fmla="*/ 984965 w 985526"/>
                <a:gd name="connsiteY13" fmla="*/ 510722 h 1087493"/>
                <a:gd name="connsiteX14" fmla="*/ 982583 w 985526"/>
                <a:gd name="connsiteY14" fmla="*/ 920297 h 1087493"/>
                <a:gd name="connsiteX15" fmla="*/ 418226 w 985526"/>
                <a:gd name="connsiteY15" fmla="*/ 1077460 h 1087493"/>
                <a:gd name="connsiteX16" fmla="*/ 51513 w 985526"/>
                <a:gd name="connsiteY16" fmla="*/ 791710 h 1087493"/>
                <a:gd name="connsiteX17" fmla="*/ 4432 w 985526"/>
                <a:gd name="connsiteY17" fmla="*/ 433135 h 1087493"/>
                <a:gd name="connsiteX18" fmla="*/ 49676 w 985526"/>
                <a:gd name="connsiteY18" fmla="*/ 292484 h 1087493"/>
                <a:gd name="connsiteX0" fmla="*/ 49676 w 985526"/>
                <a:gd name="connsiteY0" fmla="*/ 292484 h 1087493"/>
                <a:gd name="connsiteX1" fmla="*/ 149689 w 985526"/>
                <a:gd name="connsiteY1" fmla="*/ 140239 h 1087493"/>
                <a:gd name="connsiteX2" fmla="*/ 623556 w 985526"/>
                <a:gd name="connsiteY2" fmla="*/ 4508 h 1087493"/>
                <a:gd name="connsiteX3" fmla="*/ 892094 w 985526"/>
                <a:gd name="connsiteY3" fmla="*/ 134485 h 1087493"/>
                <a:gd name="connsiteX4" fmla="*/ 974704 w 985526"/>
                <a:gd name="connsiteY4" fmla="*/ 316295 h 1087493"/>
                <a:gd name="connsiteX5" fmla="*/ 768812 w 985526"/>
                <a:gd name="connsiteY5" fmla="*/ 354552 h 1087493"/>
                <a:gd name="connsiteX6" fmla="*/ 448447 w 985526"/>
                <a:gd name="connsiteY6" fmla="*/ 199854 h 1087493"/>
                <a:gd name="connsiteX7" fmla="*/ 228270 w 985526"/>
                <a:gd name="connsiteY7" fmla="*/ 523621 h 1087493"/>
                <a:gd name="connsiteX8" fmla="*/ 540212 w 985526"/>
                <a:gd name="connsiteY8" fmla="*/ 909465 h 1087493"/>
                <a:gd name="connsiteX9" fmla="*/ 763508 w 985526"/>
                <a:gd name="connsiteY9" fmla="*/ 815522 h 1087493"/>
                <a:gd name="connsiteX10" fmla="*/ 768270 w 985526"/>
                <a:gd name="connsiteY10" fmla="*/ 686934 h 1087493"/>
                <a:gd name="connsiteX11" fmla="*/ 532526 w 985526"/>
                <a:gd name="connsiteY11" fmla="*/ 691697 h 1087493"/>
                <a:gd name="connsiteX12" fmla="*/ 530145 w 985526"/>
                <a:gd name="connsiteY12" fmla="*/ 508340 h 1087493"/>
                <a:gd name="connsiteX13" fmla="*/ 984965 w 985526"/>
                <a:gd name="connsiteY13" fmla="*/ 510722 h 1087493"/>
                <a:gd name="connsiteX14" fmla="*/ 982583 w 985526"/>
                <a:gd name="connsiteY14" fmla="*/ 920297 h 1087493"/>
                <a:gd name="connsiteX15" fmla="*/ 418226 w 985526"/>
                <a:gd name="connsiteY15" fmla="*/ 1077460 h 1087493"/>
                <a:gd name="connsiteX16" fmla="*/ 51513 w 985526"/>
                <a:gd name="connsiteY16" fmla="*/ 791710 h 1087493"/>
                <a:gd name="connsiteX17" fmla="*/ 4432 w 985526"/>
                <a:gd name="connsiteY17" fmla="*/ 425992 h 1087493"/>
                <a:gd name="connsiteX18" fmla="*/ 49676 w 985526"/>
                <a:gd name="connsiteY18" fmla="*/ 292484 h 1087493"/>
                <a:gd name="connsiteX0" fmla="*/ 49676 w 985526"/>
                <a:gd name="connsiteY0" fmla="*/ 292484 h 1087493"/>
                <a:gd name="connsiteX1" fmla="*/ 149689 w 985526"/>
                <a:gd name="connsiteY1" fmla="*/ 140239 h 1087493"/>
                <a:gd name="connsiteX2" fmla="*/ 623556 w 985526"/>
                <a:gd name="connsiteY2" fmla="*/ 4508 h 1087493"/>
                <a:gd name="connsiteX3" fmla="*/ 892094 w 985526"/>
                <a:gd name="connsiteY3" fmla="*/ 134485 h 1087493"/>
                <a:gd name="connsiteX4" fmla="*/ 974704 w 985526"/>
                <a:gd name="connsiteY4" fmla="*/ 316295 h 1087493"/>
                <a:gd name="connsiteX5" fmla="*/ 768812 w 985526"/>
                <a:gd name="connsiteY5" fmla="*/ 354552 h 1087493"/>
                <a:gd name="connsiteX6" fmla="*/ 448447 w 985526"/>
                <a:gd name="connsiteY6" fmla="*/ 199854 h 1087493"/>
                <a:gd name="connsiteX7" fmla="*/ 228270 w 985526"/>
                <a:gd name="connsiteY7" fmla="*/ 523621 h 1087493"/>
                <a:gd name="connsiteX8" fmla="*/ 540212 w 985526"/>
                <a:gd name="connsiteY8" fmla="*/ 909465 h 1087493"/>
                <a:gd name="connsiteX9" fmla="*/ 763508 w 985526"/>
                <a:gd name="connsiteY9" fmla="*/ 815522 h 1087493"/>
                <a:gd name="connsiteX10" fmla="*/ 768270 w 985526"/>
                <a:gd name="connsiteY10" fmla="*/ 686934 h 1087493"/>
                <a:gd name="connsiteX11" fmla="*/ 532526 w 985526"/>
                <a:gd name="connsiteY11" fmla="*/ 691697 h 1087493"/>
                <a:gd name="connsiteX12" fmla="*/ 530145 w 985526"/>
                <a:gd name="connsiteY12" fmla="*/ 508340 h 1087493"/>
                <a:gd name="connsiteX13" fmla="*/ 984965 w 985526"/>
                <a:gd name="connsiteY13" fmla="*/ 510722 h 1087493"/>
                <a:gd name="connsiteX14" fmla="*/ 982583 w 985526"/>
                <a:gd name="connsiteY14" fmla="*/ 920297 h 1087493"/>
                <a:gd name="connsiteX15" fmla="*/ 418226 w 985526"/>
                <a:gd name="connsiteY15" fmla="*/ 1077460 h 1087493"/>
                <a:gd name="connsiteX16" fmla="*/ 51513 w 985526"/>
                <a:gd name="connsiteY16" fmla="*/ 791710 h 1087493"/>
                <a:gd name="connsiteX17" fmla="*/ 4432 w 985526"/>
                <a:gd name="connsiteY17" fmla="*/ 425992 h 1087493"/>
                <a:gd name="connsiteX18" fmla="*/ 49676 w 985526"/>
                <a:gd name="connsiteY18" fmla="*/ 292484 h 1087493"/>
                <a:gd name="connsiteX0" fmla="*/ 49676 w 985526"/>
                <a:gd name="connsiteY0" fmla="*/ 292484 h 1087493"/>
                <a:gd name="connsiteX1" fmla="*/ 149689 w 985526"/>
                <a:gd name="connsiteY1" fmla="*/ 140239 h 1087493"/>
                <a:gd name="connsiteX2" fmla="*/ 623556 w 985526"/>
                <a:gd name="connsiteY2" fmla="*/ 4508 h 1087493"/>
                <a:gd name="connsiteX3" fmla="*/ 901671 w 985526"/>
                <a:gd name="connsiteY3" fmla="*/ 134485 h 1087493"/>
                <a:gd name="connsiteX4" fmla="*/ 974704 w 985526"/>
                <a:gd name="connsiteY4" fmla="*/ 316295 h 1087493"/>
                <a:gd name="connsiteX5" fmla="*/ 768812 w 985526"/>
                <a:gd name="connsiteY5" fmla="*/ 354552 h 1087493"/>
                <a:gd name="connsiteX6" fmla="*/ 448447 w 985526"/>
                <a:gd name="connsiteY6" fmla="*/ 199854 h 1087493"/>
                <a:gd name="connsiteX7" fmla="*/ 228270 w 985526"/>
                <a:gd name="connsiteY7" fmla="*/ 523621 h 1087493"/>
                <a:gd name="connsiteX8" fmla="*/ 540212 w 985526"/>
                <a:gd name="connsiteY8" fmla="*/ 909465 h 1087493"/>
                <a:gd name="connsiteX9" fmla="*/ 763508 w 985526"/>
                <a:gd name="connsiteY9" fmla="*/ 815522 h 1087493"/>
                <a:gd name="connsiteX10" fmla="*/ 768270 w 985526"/>
                <a:gd name="connsiteY10" fmla="*/ 686934 h 1087493"/>
                <a:gd name="connsiteX11" fmla="*/ 532526 w 985526"/>
                <a:gd name="connsiteY11" fmla="*/ 691697 h 1087493"/>
                <a:gd name="connsiteX12" fmla="*/ 530145 w 985526"/>
                <a:gd name="connsiteY12" fmla="*/ 508340 h 1087493"/>
                <a:gd name="connsiteX13" fmla="*/ 984965 w 985526"/>
                <a:gd name="connsiteY13" fmla="*/ 510722 h 1087493"/>
                <a:gd name="connsiteX14" fmla="*/ 982583 w 985526"/>
                <a:gd name="connsiteY14" fmla="*/ 920297 h 1087493"/>
                <a:gd name="connsiteX15" fmla="*/ 418226 w 985526"/>
                <a:gd name="connsiteY15" fmla="*/ 1077460 h 1087493"/>
                <a:gd name="connsiteX16" fmla="*/ 51513 w 985526"/>
                <a:gd name="connsiteY16" fmla="*/ 791710 h 1087493"/>
                <a:gd name="connsiteX17" fmla="*/ 4432 w 985526"/>
                <a:gd name="connsiteY17" fmla="*/ 425992 h 1087493"/>
                <a:gd name="connsiteX18" fmla="*/ 49676 w 985526"/>
                <a:gd name="connsiteY18" fmla="*/ 292484 h 1087493"/>
                <a:gd name="connsiteX0" fmla="*/ 42493 w 985526"/>
                <a:gd name="connsiteY0" fmla="*/ 285353 h 1087493"/>
                <a:gd name="connsiteX1" fmla="*/ 149689 w 985526"/>
                <a:gd name="connsiteY1" fmla="*/ 140239 h 1087493"/>
                <a:gd name="connsiteX2" fmla="*/ 623556 w 985526"/>
                <a:gd name="connsiteY2" fmla="*/ 4508 h 1087493"/>
                <a:gd name="connsiteX3" fmla="*/ 901671 w 985526"/>
                <a:gd name="connsiteY3" fmla="*/ 134485 h 1087493"/>
                <a:gd name="connsiteX4" fmla="*/ 974704 w 985526"/>
                <a:gd name="connsiteY4" fmla="*/ 316295 h 1087493"/>
                <a:gd name="connsiteX5" fmla="*/ 768812 w 985526"/>
                <a:gd name="connsiteY5" fmla="*/ 354552 h 1087493"/>
                <a:gd name="connsiteX6" fmla="*/ 448447 w 985526"/>
                <a:gd name="connsiteY6" fmla="*/ 199854 h 1087493"/>
                <a:gd name="connsiteX7" fmla="*/ 228270 w 985526"/>
                <a:gd name="connsiteY7" fmla="*/ 523621 h 1087493"/>
                <a:gd name="connsiteX8" fmla="*/ 540212 w 985526"/>
                <a:gd name="connsiteY8" fmla="*/ 909465 h 1087493"/>
                <a:gd name="connsiteX9" fmla="*/ 763508 w 985526"/>
                <a:gd name="connsiteY9" fmla="*/ 815522 h 1087493"/>
                <a:gd name="connsiteX10" fmla="*/ 768270 w 985526"/>
                <a:gd name="connsiteY10" fmla="*/ 686934 h 1087493"/>
                <a:gd name="connsiteX11" fmla="*/ 532526 w 985526"/>
                <a:gd name="connsiteY11" fmla="*/ 691697 h 1087493"/>
                <a:gd name="connsiteX12" fmla="*/ 530145 w 985526"/>
                <a:gd name="connsiteY12" fmla="*/ 508340 h 1087493"/>
                <a:gd name="connsiteX13" fmla="*/ 984965 w 985526"/>
                <a:gd name="connsiteY13" fmla="*/ 510722 h 1087493"/>
                <a:gd name="connsiteX14" fmla="*/ 982583 w 985526"/>
                <a:gd name="connsiteY14" fmla="*/ 920297 h 1087493"/>
                <a:gd name="connsiteX15" fmla="*/ 418226 w 985526"/>
                <a:gd name="connsiteY15" fmla="*/ 1077460 h 1087493"/>
                <a:gd name="connsiteX16" fmla="*/ 51513 w 985526"/>
                <a:gd name="connsiteY16" fmla="*/ 791710 h 1087493"/>
                <a:gd name="connsiteX17" fmla="*/ 4432 w 985526"/>
                <a:gd name="connsiteY17" fmla="*/ 425992 h 1087493"/>
                <a:gd name="connsiteX18" fmla="*/ 42493 w 985526"/>
                <a:gd name="connsiteY18" fmla="*/ 285353 h 1087493"/>
                <a:gd name="connsiteX0" fmla="*/ 42493 w 985526"/>
                <a:gd name="connsiteY0" fmla="*/ 285353 h 1087493"/>
                <a:gd name="connsiteX1" fmla="*/ 149689 w 985526"/>
                <a:gd name="connsiteY1" fmla="*/ 140239 h 1087493"/>
                <a:gd name="connsiteX2" fmla="*/ 623556 w 985526"/>
                <a:gd name="connsiteY2" fmla="*/ 4508 h 1087493"/>
                <a:gd name="connsiteX3" fmla="*/ 901671 w 985526"/>
                <a:gd name="connsiteY3" fmla="*/ 134485 h 1087493"/>
                <a:gd name="connsiteX4" fmla="*/ 974704 w 985526"/>
                <a:gd name="connsiteY4" fmla="*/ 316295 h 1087493"/>
                <a:gd name="connsiteX5" fmla="*/ 768812 w 985526"/>
                <a:gd name="connsiteY5" fmla="*/ 354552 h 1087493"/>
                <a:gd name="connsiteX6" fmla="*/ 448447 w 985526"/>
                <a:gd name="connsiteY6" fmla="*/ 199854 h 1087493"/>
                <a:gd name="connsiteX7" fmla="*/ 228270 w 985526"/>
                <a:gd name="connsiteY7" fmla="*/ 523621 h 1087493"/>
                <a:gd name="connsiteX8" fmla="*/ 540212 w 985526"/>
                <a:gd name="connsiteY8" fmla="*/ 909465 h 1087493"/>
                <a:gd name="connsiteX9" fmla="*/ 763508 w 985526"/>
                <a:gd name="connsiteY9" fmla="*/ 815522 h 1087493"/>
                <a:gd name="connsiteX10" fmla="*/ 768270 w 985526"/>
                <a:gd name="connsiteY10" fmla="*/ 686934 h 1087493"/>
                <a:gd name="connsiteX11" fmla="*/ 532526 w 985526"/>
                <a:gd name="connsiteY11" fmla="*/ 691697 h 1087493"/>
                <a:gd name="connsiteX12" fmla="*/ 530145 w 985526"/>
                <a:gd name="connsiteY12" fmla="*/ 508340 h 1087493"/>
                <a:gd name="connsiteX13" fmla="*/ 984965 w 985526"/>
                <a:gd name="connsiteY13" fmla="*/ 510722 h 1087493"/>
                <a:gd name="connsiteX14" fmla="*/ 982583 w 985526"/>
                <a:gd name="connsiteY14" fmla="*/ 920297 h 1087493"/>
                <a:gd name="connsiteX15" fmla="*/ 418226 w 985526"/>
                <a:gd name="connsiteY15" fmla="*/ 1077460 h 1087493"/>
                <a:gd name="connsiteX16" fmla="*/ 51513 w 985526"/>
                <a:gd name="connsiteY16" fmla="*/ 791710 h 1087493"/>
                <a:gd name="connsiteX17" fmla="*/ 4432 w 985526"/>
                <a:gd name="connsiteY17" fmla="*/ 425992 h 1087493"/>
                <a:gd name="connsiteX18" fmla="*/ 42493 w 985526"/>
                <a:gd name="connsiteY18" fmla="*/ 285353 h 1087493"/>
                <a:gd name="connsiteX0" fmla="*/ 42493 w 985526"/>
                <a:gd name="connsiteY0" fmla="*/ 285353 h 1087493"/>
                <a:gd name="connsiteX1" fmla="*/ 149689 w 985526"/>
                <a:gd name="connsiteY1" fmla="*/ 140239 h 1087493"/>
                <a:gd name="connsiteX2" fmla="*/ 623556 w 985526"/>
                <a:gd name="connsiteY2" fmla="*/ 4508 h 1087493"/>
                <a:gd name="connsiteX3" fmla="*/ 901671 w 985526"/>
                <a:gd name="connsiteY3" fmla="*/ 134485 h 1087493"/>
                <a:gd name="connsiteX4" fmla="*/ 974704 w 985526"/>
                <a:gd name="connsiteY4" fmla="*/ 316295 h 1087493"/>
                <a:gd name="connsiteX5" fmla="*/ 768812 w 985526"/>
                <a:gd name="connsiteY5" fmla="*/ 354552 h 1087493"/>
                <a:gd name="connsiteX6" fmla="*/ 448447 w 985526"/>
                <a:gd name="connsiteY6" fmla="*/ 199854 h 1087493"/>
                <a:gd name="connsiteX7" fmla="*/ 228270 w 985526"/>
                <a:gd name="connsiteY7" fmla="*/ 523621 h 1087493"/>
                <a:gd name="connsiteX8" fmla="*/ 540212 w 985526"/>
                <a:gd name="connsiteY8" fmla="*/ 909465 h 1087493"/>
                <a:gd name="connsiteX9" fmla="*/ 763508 w 985526"/>
                <a:gd name="connsiteY9" fmla="*/ 815522 h 1087493"/>
                <a:gd name="connsiteX10" fmla="*/ 768270 w 985526"/>
                <a:gd name="connsiteY10" fmla="*/ 686934 h 1087493"/>
                <a:gd name="connsiteX11" fmla="*/ 532526 w 985526"/>
                <a:gd name="connsiteY11" fmla="*/ 691697 h 1087493"/>
                <a:gd name="connsiteX12" fmla="*/ 530145 w 985526"/>
                <a:gd name="connsiteY12" fmla="*/ 508340 h 1087493"/>
                <a:gd name="connsiteX13" fmla="*/ 984965 w 985526"/>
                <a:gd name="connsiteY13" fmla="*/ 510722 h 1087493"/>
                <a:gd name="connsiteX14" fmla="*/ 982583 w 985526"/>
                <a:gd name="connsiteY14" fmla="*/ 920297 h 1087493"/>
                <a:gd name="connsiteX15" fmla="*/ 418226 w 985526"/>
                <a:gd name="connsiteY15" fmla="*/ 1077460 h 1087493"/>
                <a:gd name="connsiteX16" fmla="*/ 51513 w 985526"/>
                <a:gd name="connsiteY16" fmla="*/ 791710 h 1087493"/>
                <a:gd name="connsiteX17" fmla="*/ 4432 w 985526"/>
                <a:gd name="connsiteY17" fmla="*/ 425992 h 1087493"/>
                <a:gd name="connsiteX18" fmla="*/ 42493 w 985526"/>
                <a:gd name="connsiteY18" fmla="*/ 285353 h 1087493"/>
                <a:gd name="connsiteX0" fmla="*/ 42493 w 994542"/>
                <a:gd name="connsiteY0" fmla="*/ 285353 h 1087493"/>
                <a:gd name="connsiteX1" fmla="*/ 149689 w 994542"/>
                <a:gd name="connsiteY1" fmla="*/ 140239 h 1087493"/>
                <a:gd name="connsiteX2" fmla="*/ 623556 w 994542"/>
                <a:gd name="connsiteY2" fmla="*/ 4508 h 1087493"/>
                <a:gd name="connsiteX3" fmla="*/ 901671 w 994542"/>
                <a:gd name="connsiteY3" fmla="*/ 134485 h 1087493"/>
                <a:gd name="connsiteX4" fmla="*/ 974704 w 994542"/>
                <a:gd name="connsiteY4" fmla="*/ 316295 h 1087493"/>
                <a:gd name="connsiteX5" fmla="*/ 768812 w 994542"/>
                <a:gd name="connsiteY5" fmla="*/ 354552 h 1087493"/>
                <a:gd name="connsiteX6" fmla="*/ 448447 w 994542"/>
                <a:gd name="connsiteY6" fmla="*/ 199854 h 1087493"/>
                <a:gd name="connsiteX7" fmla="*/ 228270 w 994542"/>
                <a:gd name="connsiteY7" fmla="*/ 523621 h 1087493"/>
                <a:gd name="connsiteX8" fmla="*/ 540212 w 994542"/>
                <a:gd name="connsiteY8" fmla="*/ 909465 h 1087493"/>
                <a:gd name="connsiteX9" fmla="*/ 763508 w 994542"/>
                <a:gd name="connsiteY9" fmla="*/ 815522 h 1087493"/>
                <a:gd name="connsiteX10" fmla="*/ 768270 w 994542"/>
                <a:gd name="connsiteY10" fmla="*/ 686934 h 1087493"/>
                <a:gd name="connsiteX11" fmla="*/ 532526 w 994542"/>
                <a:gd name="connsiteY11" fmla="*/ 691697 h 1087493"/>
                <a:gd name="connsiteX12" fmla="*/ 530145 w 994542"/>
                <a:gd name="connsiteY12" fmla="*/ 508340 h 1087493"/>
                <a:gd name="connsiteX13" fmla="*/ 994542 w 994542"/>
                <a:gd name="connsiteY13" fmla="*/ 513099 h 1087493"/>
                <a:gd name="connsiteX14" fmla="*/ 982583 w 994542"/>
                <a:gd name="connsiteY14" fmla="*/ 920297 h 1087493"/>
                <a:gd name="connsiteX15" fmla="*/ 418226 w 994542"/>
                <a:gd name="connsiteY15" fmla="*/ 1077460 h 1087493"/>
                <a:gd name="connsiteX16" fmla="*/ 51513 w 994542"/>
                <a:gd name="connsiteY16" fmla="*/ 791710 h 1087493"/>
                <a:gd name="connsiteX17" fmla="*/ 4432 w 994542"/>
                <a:gd name="connsiteY17" fmla="*/ 425992 h 1087493"/>
                <a:gd name="connsiteX18" fmla="*/ 42493 w 994542"/>
                <a:gd name="connsiteY18" fmla="*/ 285353 h 1087493"/>
                <a:gd name="connsiteX0" fmla="*/ 42493 w 995103"/>
                <a:gd name="connsiteY0" fmla="*/ 285353 h 1087775"/>
                <a:gd name="connsiteX1" fmla="*/ 149689 w 995103"/>
                <a:gd name="connsiteY1" fmla="*/ 140239 h 1087775"/>
                <a:gd name="connsiteX2" fmla="*/ 623556 w 995103"/>
                <a:gd name="connsiteY2" fmla="*/ 4508 h 1087775"/>
                <a:gd name="connsiteX3" fmla="*/ 901671 w 995103"/>
                <a:gd name="connsiteY3" fmla="*/ 134485 h 1087775"/>
                <a:gd name="connsiteX4" fmla="*/ 974704 w 995103"/>
                <a:gd name="connsiteY4" fmla="*/ 316295 h 1087775"/>
                <a:gd name="connsiteX5" fmla="*/ 768812 w 995103"/>
                <a:gd name="connsiteY5" fmla="*/ 354552 h 1087775"/>
                <a:gd name="connsiteX6" fmla="*/ 448447 w 995103"/>
                <a:gd name="connsiteY6" fmla="*/ 199854 h 1087775"/>
                <a:gd name="connsiteX7" fmla="*/ 228270 w 995103"/>
                <a:gd name="connsiteY7" fmla="*/ 523621 h 1087775"/>
                <a:gd name="connsiteX8" fmla="*/ 540212 w 995103"/>
                <a:gd name="connsiteY8" fmla="*/ 909465 h 1087775"/>
                <a:gd name="connsiteX9" fmla="*/ 763508 w 995103"/>
                <a:gd name="connsiteY9" fmla="*/ 815522 h 1087775"/>
                <a:gd name="connsiteX10" fmla="*/ 768270 w 995103"/>
                <a:gd name="connsiteY10" fmla="*/ 686934 h 1087775"/>
                <a:gd name="connsiteX11" fmla="*/ 532526 w 995103"/>
                <a:gd name="connsiteY11" fmla="*/ 691697 h 1087775"/>
                <a:gd name="connsiteX12" fmla="*/ 530145 w 995103"/>
                <a:gd name="connsiteY12" fmla="*/ 508340 h 1087775"/>
                <a:gd name="connsiteX13" fmla="*/ 994542 w 995103"/>
                <a:gd name="connsiteY13" fmla="*/ 513099 h 1087775"/>
                <a:gd name="connsiteX14" fmla="*/ 992160 w 995103"/>
                <a:gd name="connsiteY14" fmla="*/ 925052 h 1087775"/>
                <a:gd name="connsiteX15" fmla="*/ 418226 w 995103"/>
                <a:gd name="connsiteY15" fmla="*/ 1077460 h 1087775"/>
                <a:gd name="connsiteX16" fmla="*/ 51513 w 995103"/>
                <a:gd name="connsiteY16" fmla="*/ 791710 h 1087775"/>
                <a:gd name="connsiteX17" fmla="*/ 4432 w 995103"/>
                <a:gd name="connsiteY17" fmla="*/ 425992 h 1087775"/>
                <a:gd name="connsiteX18" fmla="*/ 42493 w 995103"/>
                <a:gd name="connsiteY18" fmla="*/ 285353 h 1087775"/>
                <a:gd name="connsiteX0" fmla="*/ 42493 w 995103"/>
                <a:gd name="connsiteY0" fmla="*/ 285353 h 1087775"/>
                <a:gd name="connsiteX1" fmla="*/ 149689 w 995103"/>
                <a:gd name="connsiteY1" fmla="*/ 140239 h 1087775"/>
                <a:gd name="connsiteX2" fmla="*/ 623556 w 995103"/>
                <a:gd name="connsiteY2" fmla="*/ 4508 h 1087775"/>
                <a:gd name="connsiteX3" fmla="*/ 901671 w 995103"/>
                <a:gd name="connsiteY3" fmla="*/ 134485 h 1087775"/>
                <a:gd name="connsiteX4" fmla="*/ 974704 w 995103"/>
                <a:gd name="connsiteY4" fmla="*/ 316295 h 1087775"/>
                <a:gd name="connsiteX5" fmla="*/ 768812 w 995103"/>
                <a:gd name="connsiteY5" fmla="*/ 354552 h 1087775"/>
                <a:gd name="connsiteX6" fmla="*/ 448447 w 995103"/>
                <a:gd name="connsiteY6" fmla="*/ 199854 h 1087775"/>
                <a:gd name="connsiteX7" fmla="*/ 228270 w 995103"/>
                <a:gd name="connsiteY7" fmla="*/ 523621 h 1087775"/>
                <a:gd name="connsiteX8" fmla="*/ 540212 w 995103"/>
                <a:gd name="connsiteY8" fmla="*/ 909465 h 1087775"/>
                <a:gd name="connsiteX9" fmla="*/ 763508 w 995103"/>
                <a:gd name="connsiteY9" fmla="*/ 815522 h 1087775"/>
                <a:gd name="connsiteX10" fmla="*/ 768270 w 995103"/>
                <a:gd name="connsiteY10" fmla="*/ 686934 h 1087775"/>
                <a:gd name="connsiteX11" fmla="*/ 532526 w 995103"/>
                <a:gd name="connsiteY11" fmla="*/ 691697 h 1087775"/>
                <a:gd name="connsiteX12" fmla="*/ 530145 w 995103"/>
                <a:gd name="connsiteY12" fmla="*/ 508340 h 1087775"/>
                <a:gd name="connsiteX13" fmla="*/ 994542 w 995103"/>
                <a:gd name="connsiteY13" fmla="*/ 513099 h 1087775"/>
                <a:gd name="connsiteX14" fmla="*/ 992160 w 995103"/>
                <a:gd name="connsiteY14" fmla="*/ 925052 h 1087775"/>
                <a:gd name="connsiteX15" fmla="*/ 418226 w 995103"/>
                <a:gd name="connsiteY15" fmla="*/ 1077460 h 1087775"/>
                <a:gd name="connsiteX16" fmla="*/ 51513 w 995103"/>
                <a:gd name="connsiteY16" fmla="*/ 791710 h 1087775"/>
                <a:gd name="connsiteX17" fmla="*/ 4432 w 995103"/>
                <a:gd name="connsiteY17" fmla="*/ 425992 h 1087775"/>
                <a:gd name="connsiteX18" fmla="*/ 42493 w 995103"/>
                <a:gd name="connsiteY18" fmla="*/ 285353 h 1087775"/>
                <a:gd name="connsiteX0" fmla="*/ 42493 w 995103"/>
                <a:gd name="connsiteY0" fmla="*/ 283174 h 1085596"/>
                <a:gd name="connsiteX1" fmla="*/ 149689 w 995103"/>
                <a:gd name="connsiteY1" fmla="*/ 138060 h 1085596"/>
                <a:gd name="connsiteX2" fmla="*/ 618767 w 995103"/>
                <a:gd name="connsiteY2" fmla="*/ 4706 h 1085596"/>
                <a:gd name="connsiteX3" fmla="*/ 901671 w 995103"/>
                <a:gd name="connsiteY3" fmla="*/ 132306 h 1085596"/>
                <a:gd name="connsiteX4" fmla="*/ 974704 w 995103"/>
                <a:gd name="connsiteY4" fmla="*/ 314116 h 1085596"/>
                <a:gd name="connsiteX5" fmla="*/ 768812 w 995103"/>
                <a:gd name="connsiteY5" fmla="*/ 352373 h 1085596"/>
                <a:gd name="connsiteX6" fmla="*/ 448447 w 995103"/>
                <a:gd name="connsiteY6" fmla="*/ 197675 h 1085596"/>
                <a:gd name="connsiteX7" fmla="*/ 228270 w 995103"/>
                <a:gd name="connsiteY7" fmla="*/ 521442 h 1085596"/>
                <a:gd name="connsiteX8" fmla="*/ 540212 w 995103"/>
                <a:gd name="connsiteY8" fmla="*/ 907286 h 1085596"/>
                <a:gd name="connsiteX9" fmla="*/ 763508 w 995103"/>
                <a:gd name="connsiteY9" fmla="*/ 813343 h 1085596"/>
                <a:gd name="connsiteX10" fmla="*/ 768270 w 995103"/>
                <a:gd name="connsiteY10" fmla="*/ 684755 h 1085596"/>
                <a:gd name="connsiteX11" fmla="*/ 532526 w 995103"/>
                <a:gd name="connsiteY11" fmla="*/ 689518 h 1085596"/>
                <a:gd name="connsiteX12" fmla="*/ 530145 w 995103"/>
                <a:gd name="connsiteY12" fmla="*/ 506161 h 1085596"/>
                <a:gd name="connsiteX13" fmla="*/ 994542 w 995103"/>
                <a:gd name="connsiteY13" fmla="*/ 510920 h 1085596"/>
                <a:gd name="connsiteX14" fmla="*/ 992160 w 995103"/>
                <a:gd name="connsiteY14" fmla="*/ 922873 h 1085596"/>
                <a:gd name="connsiteX15" fmla="*/ 418226 w 995103"/>
                <a:gd name="connsiteY15" fmla="*/ 1075281 h 1085596"/>
                <a:gd name="connsiteX16" fmla="*/ 51513 w 995103"/>
                <a:gd name="connsiteY16" fmla="*/ 789531 h 1085596"/>
                <a:gd name="connsiteX17" fmla="*/ 4432 w 995103"/>
                <a:gd name="connsiteY17" fmla="*/ 423813 h 1085596"/>
                <a:gd name="connsiteX18" fmla="*/ 42493 w 995103"/>
                <a:gd name="connsiteY18" fmla="*/ 283174 h 1085596"/>
                <a:gd name="connsiteX0" fmla="*/ 42493 w 995103"/>
                <a:gd name="connsiteY0" fmla="*/ 283174 h 1085596"/>
                <a:gd name="connsiteX1" fmla="*/ 104461 w 995103"/>
                <a:gd name="connsiteY1" fmla="*/ 203389 h 1085596"/>
                <a:gd name="connsiteX2" fmla="*/ 149689 w 995103"/>
                <a:gd name="connsiteY2" fmla="*/ 138060 h 1085596"/>
                <a:gd name="connsiteX3" fmla="*/ 618767 w 995103"/>
                <a:gd name="connsiteY3" fmla="*/ 4706 h 1085596"/>
                <a:gd name="connsiteX4" fmla="*/ 901671 w 995103"/>
                <a:gd name="connsiteY4" fmla="*/ 132306 h 1085596"/>
                <a:gd name="connsiteX5" fmla="*/ 974704 w 995103"/>
                <a:gd name="connsiteY5" fmla="*/ 314116 h 1085596"/>
                <a:gd name="connsiteX6" fmla="*/ 768812 w 995103"/>
                <a:gd name="connsiteY6" fmla="*/ 352373 h 1085596"/>
                <a:gd name="connsiteX7" fmla="*/ 448447 w 995103"/>
                <a:gd name="connsiteY7" fmla="*/ 197675 h 1085596"/>
                <a:gd name="connsiteX8" fmla="*/ 228270 w 995103"/>
                <a:gd name="connsiteY8" fmla="*/ 521442 h 1085596"/>
                <a:gd name="connsiteX9" fmla="*/ 540212 w 995103"/>
                <a:gd name="connsiteY9" fmla="*/ 907286 h 1085596"/>
                <a:gd name="connsiteX10" fmla="*/ 763508 w 995103"/>
                <a:gd name="connsiteY10" fmla="*/ 813343 h 1085596"/>
                <a:gd name="connsiteX11" fmla="*/ 768270 w 995103"/>
                <a:gd name="connsiteY11" fmla="*/ 684755 h 1085596"/>
                <a:gd name="connsiteX12" fmla="*/ 532526 w 995103"/>
                <a:gd name="connsiteY12" fmla="*/ 689518 h 1085596"/>
                <a:gd name="connsiteX13" fmla="*/ 530145 w 995103"/>
                <a:gd name="connsiteY13" fmla="*/ 506161 h 1085596"/>
                <a:gd name="connsiteX14" fmla="*/ 994542 w 995103"/>
                <a:gd name="connsiteY14" fmla="*/ 510920 h 1085596"/>
                <a:gd name="connsiteX15" fmla="*/ 992160 w 995103"/>
                <a:gd name="connsiteY15" fmla="*/ 922873 h 1085596"/>
                <a:gd name="connsiteX16" fmla="*/ 418226 w 995103"/>
                <a:gd name="connsiteY16" fmla="*/ 1075281 h 1085596"/>
                <a:gd name="connsiteX17" fmla="*/ 51513 w 995103"/>
                <a:gd name="connsiteY17" fmla="*/ 789531 h 1085596"/>
                <a:gd name="connsiteX18" fmla="*/ 4432 w 995103"/>
                <a:gd name="connsiteY18" fmla="*/ 423813 h 1085596"/>
                <a:gd name="connsiteX19" fmla="*/ 42493 w 995103"/>
                <a:gd name="connsiteY19" fmla="*/ 283174 h 1085596"/>
                <a:gd name="connsiteX0" fmla="*/ 42493 w 995103"/>
                <a:gd name="connsiteY0" fmla="*/ 283174 h 1085596"/>
                <a:gd name="connsiteX1" fmla="*/ 92490 w 995103"/>
                <a:gd name="connsiteY1" fmla="*/ 193880 h 1085596"/>
                <a:gd name="connsiteX2" fmla="*/ 149689 w 995103"/>
                <a:gd name="connsiteY2" fmla="*/ 138060 h 1085596"/>
                <a:gd name="connsiteX3" fmla="*/ 618767 w 995103"/>
                <a:gd name="connsiteY3" fmla="*/ 4706 h 1085596"/>
                <a:gd name="connsiteX4" fmla="*/ 901671 w 995103"/>
                <a:gd name="connsiteY4" fmla="*/ 132306 h 1085596"/>
                <a:gd name="connsiteX5" fmla="*/ 974704 w 995103"/>
                <a:gd name="connsiteY5" fmla="*/ 314116 h 1085596"/>
                <a:gd name="connsiteX6" fmla="*/ 768812 w 995103"/>
                <a:gd name="connsiteY6" fmla="*/ 352373 h 1085596"/>
                <a:gd name="connsiteX7" fmla="*/ 448447 w 995103"/>
                <a:gd name="connsiteY7" fmla="*/ 197675 h 1085596"/>
                <a:gd name="connsiteX8" fmla="*/ 228270 w 995103"/>
                <a:gd name="connsiteY8" fmla="*/ 521442 h 1085596"/>
                <a:gd name="connsiteX9" fmla="*/ 540212 w 995103"/>
                <a:gd name="connsiteY9" fmla="*/ 907286 h 1085596"/>
                <a:gd name="connsiteX10" fmla="*/ 763508 w 995103"/>
                <a:gd name="connsiteY10" fmla="*/ 813343 h 1085596"/>
                <a:gd name="connsiteX11" fmla="*/ 768270 w 995103"/>
                <a:gd name="connsiteY11" fmla="*/ 684755 h 1085596"/>
                <a:gd name="connsiteX12" fmla="*/ 532526 w 995103"/>
                <a:gd name="connsiteY12" fmla="*/ 689518 h 1085596"/>
                <a:gd name="connsiteX13" fmla="*/ 530145 w 995103"/>
                <a:gd name="connsiteY13" fmla="*/ 506161 h 1085596"/>
                <a:gd name="connsiteX14" fmla="*/ 994542 w 995103"/>
                <a:gd name="connsiteY14" fmla="*/ 510920 h 1085596"/>
                <a:gd name="connsiteX15" fmla="*/ 992160 w 995103"/>
                <a:gd name="connsiteY15" fmla="*/ 922873 h 1085596"/>
                <a:gd name="connsiteX16" fmla="*/ 418226 w 995103"/>
                <a:gd name="connsiteY16" fmla="*/ 1075281 h 1085596"/>
                <a:gd name="connsiteX17" fmla="*/ 51513 w 995103"/>
                <a:gd name="connsiteY17" fmla="*/ 789531 h 1085596"/>
                <a:gd name="connsiteX18" fmla="*/ 4432 w 995103"/>
                <a:gd name="connsiteY18" fmla="*/ 423813 h 1085596"/>
                <a:gd name="connsiteX19" fmla="*/ 42493 w 995103"/>
                <a:gd name="connsiteY19" fmla="*/ 283174 h 1085596"/>
                <a:gd name="connsiteX0" fmla="*/ 42493 w 995103"/>
                <a:gd name="connsiteY0" fmla="*/ 283174 h 1085596"/>
                <a:gd name="connsiteX1" fmla="*/ 92490 w 995103"/>
                <a:gd name="connsiteY1" fmla="*/ 193880 h 1085596"/>
                <a:gd name="connsiteX2" fmla="*/ 149689 w 995103"/>
                <a:gd name="connsiteY2" fmla="*/ 138060 h 1085596"/>
                <a:gd name="connsiteX3" fmla="*/ 618767 w 995103"/>
                <a:gd name="connsiteY3" fmla="*/ 4706 h 1085596"/>
                <a:gd name="connsiteX4" fmla="*/ 801172 w 995103"/>
                <a:gd name="connsiteY4" fmla="*/ 58382 h 1085596"/>
                <a:gd name="connsiteX5" fmla="*/ 901671 w 995103"/>
                <a:gd name="connsiteY5" fmla="*/ 132306 h 1085596"/>
                <a:gd name="connsiteX6" fmla="*/ 974704 w 995103"/>
                <a:gd name="connsiteY6" fmla="*/ 314116 h 1085596"/>
                <a:gd name="connsiteX7" fmla="*/ 768812 w 995103"/>
                <a:gd name="connsiteY7" fmla="*/ 352373 h 1085596"/>
                <a:gd name="connsiteX8" fmla="*/ 448447 w 995103"/>
                <a:gd name="connsiteY8" fmla="*/ 197675 h 1085596"/>
                <a:gd name="connsiteX9" fmla="*/ 228270 w 995103"/>
                <a:gd name="connsiteY9" fmla="*/ 521442 h 1085596"/>
                <a:gd name="connsiteX10" fmla="*/ 540212 w 995103"/>
                <a:gd name="connsiteY10" fmla="*/ 907286 h 1085596"/>
                <a:gd name="connsiteX11" fmla="*/ 763508 w 995103"/>
                <a:gd name="connsiteY11" fmla="*/ 813343 h 1085596"/>
                <a:gd name="connsiteX12" fmla="*/ 768270 w 995103"/>
                <a:gd name="connsiteY12" fmla="*/ 684755 h 1085596"/>
                <a:gd name="connsiteX13" fmla="*/ 532526 w 995103"/>
                <a:gd name="connsiteY13" fmla="*/ 689518 h 1085596"/>
                <a:gd name="connsiteX14" fmla="*/ 530145 w 995103"/>
                <a:gd name="connsiteY14" fmla="*/ 506161 h 1085596"/>
                <a:gd name="connsiteX15" fmla="*/ 994542 w 995103"/>
                <a:gd name="connsiteY15" fmla="*/ 510920 h 1085596"/>
                <a:gd name="connsiteX16" fmla="*/ 992160 w 995103"/>
                <a:gd name="connsiteY16" fmla="*/ 922873 h 1085596"/>
                <a:gd name="connsiteX17" fmla="*/ 418226 w 995103"/>
                <a:gd name="connsiteY17" fmla="*/ 1075281 h 1085596"/>
                <a:gd name="connsiteX18" fmla="*/ 51513 w 995103"/>
                <a:gd name="connsiteY18" fmla="*/ 789531 h 1085596"/>
                <a:gd name="connsiteX19" fmla="*/ 4432 w 995103"/>
                <a:gd name="connsiteY19" fmla="*/ 423813 h 1085596"/>
                <a:gd name="connsiteX20" fmla="*/ 42493 w 995103"/>
                <a:gd name="connsiteY20" fmla="*/ 283174 h 1085596"/>
                <a:gd name="connsiteX0" fmla="*/ 42493 w 995103"/>
                <a:gd name="connsiteY0" fmla="*/ 283174 h 1085596"/>
                <a:gd name="connsiteX1" fmla="*/ 92490 w 995103"/>
                <a:gd name="connsiteY1" fmla="*/ 193880 h 1085596"/>
                <a:gd name="connsiteX2" fmla="*/ 149689 w 995103"/>
                <a:gd name="connsiteY2" fmla="*/ 138060 h 1085596"/>
                <a:gd name="connsiteX3" fmla="*/ 618767 w 995103"/>
                <a:gd name="connsiteY3" fmla="*/ 4706 h 1085596"/>
                <a:gd name="connsiteX4" fmla="*/ 801172 w 995103"/>
                <a:gd name="connsiteY4" fmla="*/ 58382 h 1085596"/>
                <a:gd name="connsiteX5" fmla="*/ 901671 w 995103"/>
                <a:gd name="connsiteY5" fmla="*/ 132306 h 1085596"/>
                <a:gd name="connsiteX6" fmla="*/ 974704 w 995103"/>
                <a:gd name="connsiteY6" fmla="*/ 314116 h 1085596"/>
                <a:gd name="connsiteX7" fmla="*/ 768812 w 995103"/>
                <a:gd name="connsiteY7" fmla="*/ 352373 h 1085596"/>
                <a:gd name="connsiteX8" fmla="*/ 448447 w 995103"/>
                <a:gd name="connsiteY8" fmla="*/ 197675 h 1085596"/>
                <a:gd name="connsiteX9" fmla="*/ 228270 w 995103"/>
                <a:gd name="connsiteY9" fmla="*/ 521442 h 1085596"/>
                <a:gd name="connsiteX10" fmla="*/ 540212 w 995103"/>
                <a:gd name="connsiteY10" fmla="*/ 907286 h 1085596"/>
                <a:gd name="connsiteX11" fmla="*/ 763508 w 995103"/>
                <a:gd name="connsiteY11" fmla="*/ 813343 h 1085596"/>
                <a:gd name="connsiteX12" fmla="*/ 768270 w 995103"/>
                <a:gd name="connsiteY12" fmla="*/ 684755 h 1085596"/>
                <a:gd name="connsiteX13" fmla="*/ 532526 w 995103"/>
                <a:gd name="connsiteY13" fmla="*/ 689518 h 1085596"/>
                <a:gd name="connsiteX14" fmla="*/ 530145 w 995103"/>
                <a:gd name="connsiteY14" fmla="*/ 506161 h 1085596"/>
                <a:gd name="connsiteX15" fmla="*/ 994542 w 995103"/>
                <a:gd name="connsiteY15" fmla="*/ 510920 h 1085596"/>
                <a:gd name="connsiteX16" fmla="*/ 992160 w 995103"/>
                <a:gd name="connsiteY16" fmla="*/ 922873 h 1085596"/>
                <a:gd name="connsiteX17" fmla="*/ 418226 w 995103"/>
                <a:gd name="connsiteY17" fmla="*/ 1075281 h 1085596"/>
                <a:gd name="connsiteX18" fmla="*/ 51513 w 995103"/>
                <a:gd name="connsiteY18" fmla="*/ 789531 h 1085596"/>
                <a:gd name="connsiteX19" fmla="*/ 4432 w 995103"/>
                <a:gd name="connsiteY19" fmla="*/ 423813 h 1085596"/>
                <a:gd name="connsiteX20" fmla="*/ 42493 w 995103"/>
                <a:gd name="connsiteY20" fmla="*/ 283174 h 1085596"/>
                <a:gd name="connsiteX0" fmla="*/ 42493 w 995103"/>
                <a:gd name="connsiteY0" fmla="*/ 283174 h 1085596"/>
                <a:gd name="connsiteX1" fmla="*/ 92490 w 995103"/>
                <a:gd name="connsiteY1" fmla="*/ 193880 h 1085596"/>
                <a:gd name="connsiteX2" fmla="*/ 149689 w 995103"/>
                <a:gd name="connsiteY2" fmla="*/ 138060 h 1085596"/>
                <a:gd name="connsiteX3" fmla="*/ 618767 w 995103"/>
                <a:gd name="connsiteY3" fmla="*/ 4706 h 1085596"/>
                <a:gd name="connsiteX4" fmla="*/ 801172 w 995103"/>
                <a:gd name="connsiteY4" fmla="*/ 58382 h 1085596"/>
                <a:gd name="connsiteX5" fmla="*/ 901671 w 995103"/>
                <a:gd name="connsiteY5" fmla="*/ 132306 h 1085596"/>
                <a:gd name="connsiteX6" fmla="*/ 974704 w 995103"/>
                <a:gd name="connsiteY6" fmla="*/ 314116 h 1085596"/>
                <a:gd name="connsiteX7" fmla="*/ 768812 w 995103"/>
                <a:gd name="connsiteY7" fmla="*/ 352373 h 1085596"/>
                <a:gd name="connsiteX8" fmla="*/ 448447 w 995103"/>
                <a:gd name="connsiteY8" fmla="*/ 197675 h 1085596"/>
                <a:gd name="connsiteX9" fmla="*/ 228270 w 995103"/>
                <a:gd name="connsiteY9" fmla="*/ 521442 h 1085596"/>
                <a:gd name="connsiteX10" fmla="*/ 540212 w 995103"/>
                <a:gd name="connsiteY10" fmla="*/ 907286 h 1085596"/>
                <a:gd name="connsiteX11" fmla="*/ 763508 w 995103"/>
                <a:gd name="connsiteY11" fmla="*/ 813343 h 1085596"/>
                <a:gd name="connsiteX12" fmla="*/ 768270 w 995103"/>
                <a:gd name="connsiteY12" fmla="*/ 684755 h 1085596"/>
                <a:gd name="connsiteX13" fmla="*/ 532526 w 995103"/>
                <a:gd name="connsiteY13" fmla="*/ 689518 h 1085596"/>
                <a:gd name="connsiteX14" fmla="*/ 530145 w 995103"/>
                <a:gd name="connsiteY14" fmla="*/ 506161 h 1085596"/>
                <a:gd name="connsiteX15" fmla="*/ 994542 w 995103"/>
                <a:gd name="connsiteY15" fmla="*/ 510920 h 1085596"/>
                <a:gd name="connsiteX16" fmla="*/ 992160 w 995103"/>
                <a:gd name="connsiteY16" fmla="*/ 922873 h 1085596"/>
                <a:gd name="connsiteX17" fmla="*/ 418226 w 995103"/>
                <a:gd name="connsiteY17" fmla="*/ 1075281 h 1085596"/>
                <a:gd name="connsiteX18" fmla="*/ 51513 w 995103"/>
                <a:gd name="connsiteY18" fmla="*/ 789531 h 1085596"/>
                <a:gd name="connsiteX19" fmla="*/ 4432 w 995103"/>
                <a:gd name="connsiteY19" fmla="*/ 423813 h 1085596"/>
                <a:gd name="connsiteX20" fmla="*/ 42493 w 995103"/>
                <a:gd name="connsiteY20" fmla="*/ 283174 h 1085596"/>
                <a:gd name="connsiteX0" fmla="*/ 42493 w 995103"/>
                <a:gd name="connsiteY0" fmla="*/ 283174 h 1085596"/>
                <a:gd name="connsiteX1" fmla="*/ 92490 w 995103"/>
                <a:gd name="connsiteY1" fmla="*/ 193880 h 1085596"/>
                <a:gd name="connsiteX2" fmla="*/ 149689 w 995103"/>
                <a:gd name="connsiteY2" fmla="*/ 138060 h 1085596"/>
                <a:gd name="connsiteX3" fmla="*/ 618767 w 995103"/>
                <a:gd name="connsiteY3" fmla="*/ 4706 h 1085596"/>
                <a:gd name="connsiteX4" fmla="*/ 801172 w 995103"/>
                <a:gd name="connsiteY4" fmla="*/ 58382 h 1085596"/>
                <a:gd name="connsiteX5" fmla="*/ 901671 w 995103"/>
                <a:gd name="connsiteY5" fmla="*/ 132306 h 1085596"/>
                <a:gd name="connsiteX6" fmla="*/ 974704 w 995103"/>
                <a:gd name="connsiteY6" fmla="*/ 314116 h 1085596"/>
                <a:gd name="connsiteX7" fmla="*/ 768812 w 995103"/>
                <a:gd name="connsiteY7" fmla="*/ 352373 h 1085596"/>
                <a:gd name="connsiteX8" fmla="*/ 448447 w 995103"/>
                <a:gd name="connsiteY8" fmla="*/ 197675 h 1085596"/>
                <a:gd name="connsiteX9" fmla="*/ 228270 w 995103"/>
                <a:gd name="connsiteY9" fmla="*/ 521442 h 1085596"/>
                <a:gd name="connsiteX10" fmla="*/ 540212 w 995103"/>
                <a:gd name="connsiteY10" fmla="*/ 907286 h 1085596"/>
                <a:gd name="connsiteX11" fmla="*/ 763508 w 995103"/>
                <a:gd name="connsiteY11" fmla="*/ 813343 h 1085596"/>
                <a:gd name="connsiteX12" fmla="*/ 768270 w 995103"/>
                <a:gd name="connsiteY12" fmla="*/ 684755 h 1085596"/>
                <a:gd name="connsiteX13" fmla="*/ 532526 w 995103"/>
                <a:gd name="connsiteY13" fmla="*/ 689518 h 1085596"/>
                <a:gd name="connsiteX14" fmla="*/ 530145 w 995103"/>
                <a:gd name="connsiteY14" fmla="*/ 506161 h 1085596"/>
                <a:gd name="connsiteX15" fmla="*/ 994542 w 995103"/>
                <a:gd name="connsiteY15" fmla="*/ 510920 h 1085596"/>
                <a:gd name="connsiteX16" fmla="*/ 992160 w 995103"/>
                <a:gd name="connsiteY16" fmla="*/ 922873 h 1085596"/>
                <a:gd name="connsiteX17" fmla="*/ 418226 w 995103"/>
                <a:gd name="connsiteY17" fmla="*/ 1075281 h 1085596"/>
                <a:gd name="connsiteX18" fmla="*/ 51513 w 995103"/>
                <a:gd name="connsiteY18" fmla="*/ 789531 h 1085596"/>
                <a:gd name="connsiteX19" fmla="*/ 4432 w 995103"/>
                <a:gd name="connsiteY19" fmla="*/ 423813 h 1085596"/>
                <a:gd name="connsiteX20" fmla="*/ 42493 w 995103"/>
                <a:gd name="connsiteY20" fmla="*/ 283174 h 1085596"/>
                <a:gd name="connsiteX0" fmla="*/ 42493 w 995103"/>
                <a:gd name="connsiteY0" fmla="*/ 283174 h 1085596"/>
                <a:gd name="connsiteX1" fmla="*/ 92490 w 995103"/>
                <a:gd name="connsiteY1" fmla="*/ 193880 h 1085596"/>
                <a:gd name="connsiteX2" fmla="*/ 149689 w 995103"/>
                <a:gd name="connsiteY2" fmla="*/ 138060 h 1085596"/>
                <a:gd name="connsiteX3" fmla="*/ 618767 w 995103"/>
                <a:gd name="connsiteY3" fmla="*/ 4706 h 1085596"/>
                <a:gd name="connsiteX4" fmla="*/ 801172 w 995103"/>
                <a:gd name="connsiteY4" fmla="*/ 58382 h 1085596"/>
                <a:gd name="connsiteX5" fmla="*/ 894489 w 995103"/>
                <a:gd name="connsiteY5" fmla="*/ 141815 h 1085596"/>
                <a:gd name="connsiteX6" fmla="*/ 974704 w 995103"/>
                <a:gd name="connsiteY6" fmla="*/ 314116 h 1085596"/>
                <a:gd name="connsiteX7" fmla="*/ 768812 w 995103"/>
                <a:gd name="connsiteY7" fmla="*/ 352373 h 1085596"/>
                <a:gd name="connsiteX8" fmla="*/ 448447 w 995103"/>
                <a:gd name="connsiteY8" fmla="*/ 197675 h 1085596"/>
                <a:gd name="connsiteX9" fmla="*/ 228270 w 995103"/>
                <a:gd name="connsiteY9" fmla="*/ 521442 h 1085596"/>
                <a:gd name="connsiteX10" fmla="*/ 540212 w 995103"/>
                <a:gd name="connsiteY10" fmla="*/ 907286 h 1085596"/>
                <a:gd name="connsiteX11" fmla="*/ 763508 w 995103"/>
                <a:gd name="connsiteY11" fmla="*/ 813343 h 1085596"/>
                <a:gd name="connsiteX12" fmla="*/ 768270 w 995103"/>
                <a:gd name="connsiteY12" fmla="*/ 684755 h 1085596"/>
                <a:gd name="connsiteX13" fmla="*/ 532526 w 995103"/>
                <a:gd name="connsiteY13" fmla="*/ 689518 h 1085596"/>
                <a:gd name="connsiteX14" fmla="*/ 530145 w 995103"/>
                <a:gd name="connsiteY14" fmla="*/ 506161 h 1085596"/>
                <a:gd name="connsiteX15" fmla="*/ 994542 w 995103"/>
                <a:gd name="connsiteY15" fmla="*/ 510920 h 1085596"/>
                <a:gd name="connsiteX16" fmla="*/ 992160 w 995103"/>
                <a:gd name="connsiteY16" fmla="*/ 922873 h 1085596"/>
                <a:gd name="connsiteX17" fmla="*/ 418226 w 995103"/>
                <a:gd name="connsiteY17" fmla="*/ 1075281 h 1085596"/>
                <a:gd name="connsiteX18" fmla="*/ 51513 w 995103"/>
                <a:gd name="connsiteY18" fmla="*/ 789531 h 1085596"/>
                <a:gd name="connsiteX19" fmla="*/ 4432 w 995103"/>
                <a:gd name="connsiteY19" fmla="*/ 423813 h 1085596"/>
                <a:gd name="connsiteX20" fmla="*/ 42493 w 995103"/>
                <a:gd name="connsiteY20" fmla="*/ 283174 h 1085596"/>
                <a:gd name="connsiteX0" fmla="*/ 42493 w 995103"/>
                <a:gd name="connsiteY0" fmla="*/ 283174 h 1085596"/>
                <a:gd name="connsiteX1" fmla="*/ 92490 w 995103"/>
                <a:gd name="connsiteY1" fmla="*/ 193880 h 1085596"/>
                <a:gd name="connsiteX2" fmla="*/ 149689 w 995103"/>
                <a:gd name="connsiteY2" fmla="*/ 138060 h 1085596"/>
                <a:gd name="connsiteX3" fmla="*/ 618767 w 995103"/>
                <a:gd name="connsiteY3" fmla="*/ 4706 h 1085596"/>
                <a:gd name="connsiteX4" fmla="*/ 801172 w 995103"/>
                <a:gd name="connsiteY4" fmla="*/ 58382 h 1085596"/>
                <a:gd name="connsiteX5" fmla="*/ 894489 w 995103"/>
                <a:gd name="connsiteY5" fmla="*/ 141815 h 1085596"/>
                <a:gd name="connsiteX6" fmla="*/ 974704 w 995103"/>
                <a:gd name="connsiteY6" fmla="*/ 314116 h 1085596"/>
                <a:gd name="connsiteX7" fmla="*/ 768812 w 995103"/>
                <a:gd name="connsiteY7" fmla="*/ 352373 h 1085596"/>
                <a:gd name="connsiteX8" fmla="*/ 448447 w 995103"/>
                <a:gd name="connsiteY8" fmla="*/ 197675 h 1085596"/>
                <a:gd name="connsiteX9" fmla="*/ 228270 w 995103"/>
                <a:gd name="connsiteY9" fmla="*/ 521442 h 1085596"/>
                <a:gd name="connsiteX10" fmla="*/ 540212 w 995103"/>
                <a:gd name="connsiteY10" fmla="*/ 907286 h 1085596"/>
                <a:gd name="connsiteX11" fmla="*/ 763508 w 995103"/>
                <a:gd name="connsiteY11" fmla="*/ 813343 h 1085596"/>
                <a:gd name="connsiteX12" fmla="*/ 768270 w 995103"/>
                <a:gd name="connsiteY12" fmla="*/ 684755 h 1085596"/>
                <a:gd name="connsiteX13" fmla="*/ 532526 w 995103"/>
                <a:gd name="connsiteY13" fmla="*/ 689518 h 1085596"/>
                <a:gd name="connsiteX14" fmla="*/ 530145 w 995103"/>
                <a:gd name="connsiteY14" fmla="*/ 506161 h 1085596"/>
                <a:gd name="connsiteX15" fmla="*/ 994542 w 995103"/>
                <a:gd name="connsiteY15" fmla="*/ 510920 h 1085596"/>
                <a:gd name="connsiteX16" fmla="*/ 992160 w 995103"/>
                <a:gd name="connsiteY16" fmla="*/ 922873 h 1085596"/>
                <a:gd name="connsiteX17" fmla="*/ 418226 w 995103"/>
                <a:gd name="connsiteY17" fmla="*/ 1075281 h 1085596"/>
                <a:gd name="connsiteX18" fmla="*/ 51513 w 995103"/>
                <a:gd name="connsiteY18" fmla="*/ 789531 h 1085596"/>
                <a:gd name="connsiteX19" fmla="*/ 4432 w 995103"/>
                <a:gd name="connsiteY19" fmla="*/ 423813 h 1085596"/>
                <a:gd name="connsiteX20" fmla="*/ 42493 w 995103"/>
                <a:gd name="connsiteY20" fmla="*/ 283174 h 1085596"/>
                <a:gd name="connsiteX0" fmla="*/ 42493 w 995103"/>
                <a:gd name="connsiteY0" fmla="*/ 283174 h 1085596"/>
                <a:gd name="connsiteX1" fmla="*/ 92490 w 995103"/>
                <a:gd name="connsiteY1" fmla="*/ 193880 h 1085596"/>
                <a:gd name="connsiteX2" fmla="*/ 149689 w 995103"/>
                <a:gd name="connsiteY2" fmla="*/ 138060 h 1085596"/>
                <a:gd name="connsiteX3" fmla="*/ 618767 w 995103"/>
                <a:gd name="connsiteY3" fmla="*/ 4706 h 1085596"/>
                <a:gd name="connsiteX4" fmla="*/ 801172 w 995103"/>
                <a:gd name="connsiteY4" fmla="*/ 58382 h 1085596"/>
                <a:gd name="connsiteX5" fmla="*/ 894489 w 995103"/>
                <a:gd name="connsiteY5" fmla="*/ 141815 h 1085596"/>
                <a:gd name="connsiteX6" fmla="*/ 974704 w 995103"/>
                <a:gd name="connsiteY6" fmla="*/ 314116 h 1085596"/>
                <a:gd name="connsiteX7" fmla="*/ 768812 w 995103"/>
                <a:gd name="connsiteY7" fmla="*/ 352373 h 1085596"/>
                <a:gd name="connsiteX8" fmla="*/ 448447 w 995103"/>
                <a:gd name="connsiteY8" fmla="*/ 197675 h 1085596"/>
                <a:gd name="connsiteX9" fmla="*/ 228270 w 995103"/>
                <a:gd name="connsiteY9" fmla="*/ 521442 h 1085596"/>
                <a:gd name="connsiteX10" fmla="*/ 540212 w 995103"/>
                <a:gd name="connsiteY10" fmla="*/ 907286 h 1085596"/>
                <a:gd name="connsiteX11" fmla="*/ 763508 w 995103"/>
                <a:gd name="connsiteY11" fmla="*/ 813343 h 1085596"/>
                <a:gd name="connsiteX12" fmla="*/ 768270 w 995103"/>
                <a:gd name="connsiteY12" fmla="*/ 684755 h 1085596"/>
                <a:gd name="connsiteX13" fmla="*/ 532526 w 995103"/>
                <a:gd name="connsiteY13" fmla="*/ 689518 h 1085596"/>
                <a:gd name="connsiteX14" fmla="*/ 530145 w 995103"/>
                <a:gd name="connsiteY14" fmla="*/ 506161 h 1085596"/>
                <a:gd name="connsiteX15" fmla="*/ 994542 w 995103"/>
                <a:gd name="connsiteY15" fmla="*/ 510920 h 1085596"/>
                <a:gd name="connsiteX16" fmla="*/ 992160 w 995103"/>
                <a:gd name="connsiteY16" fmla="*/ 922873 h 1085596"/>
                <a:gd name="connsiteX17" fmla="*/ 418226 w 995103"/>
                <a:gd name="connsiteY17" fmla="*/ 1075281 h 1085596"/>
                <a:gd name="connsiteX18" fmla="*/ 51513 w 995103"/>
                <a:gd name="connsiteY18" fmla="*/ 789531 h 1085596"/>
                <a:gd name="connsiteX19" fmla="*/ 4432 w 995103"/>
                <a:gd name="connsiteY19" fmla="*/ 423813 h 1085596"/>
                <a:gd name="connsiteX20" fmla="*/ 42493 w 995103"/>
                <a:gd name="connsiteY20" fmla="*/ 283174 h 108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5103" h="1085596">
                  <a:moveTo>
                    <a:pt x="42493" y="283174"/>
                  </a:moveTo>
                  <a:lnTo>
                    <a:pt x="92490" y="193880"/>
                  </a:lnTo>
                  <a:lnTo>
                    <a:pt x="149689" y="138060"/>
                  </a:lnTo>
                  <a:cubicBezTo>
                    <a:pt x="281452" y="11854"/>
                    <a:pt x="441761" y="-11963"/>
                    <a:pt x="618767" y="4706"/>
                  </a:cubicBezTo>
                  <a:cubicBezTo>
                    <a:pt x="739319" y="22329"/>
                    <a:pt x="754021" y="37115"/>
                    <a:pt x="801172" y="58382"/>
                  </a:cubicBezTo>
                  <a:cubicBezTo>
                    <a:pt x="843534" y="79649"/>
                    <a:pt x="860779" y="94438"/>
                    <a:pt x="894489" y="141815"/>
                  </a:cubicBezTo>
                  <a:cubicBezTo>
                    <a:pt x="905953" y="149900"/>
                    <a:pt x="975407" y="248863"/>
                    <a:pt x="974704" y="314116"/>
                  </a:cubicBezTo>
                  <a:cubicBezTo>
                    <a:pt x="917186" y="324486"/>
                    <a:pt x="821568" y="344384"/>
                    <a:pt x="768812" y="352373"/>
                  </a:cubicBezTo>
                  <a:cubicBezTo>
                    <a:pt x="735842" y="241275"/>
                    <a:pt x="588573" y="151610"/>
                    <a:pt x="448447" y="197675"/>
                  </a:cubicBezTo>
                  <a:cubicBezTo>
                    <a:pt x="306792" y="233366"/>
                    <a:pt x="234193" y="321444"/>
                    <a:pt x="228270" y="521442"/>
                  </a:cubicBezTo>
                  <a:cubicBezTo>
                    <a:pt x="210806" y="717526"/>
                    <a:pt x="317168" y="904084"/>
                    <a:pt x="540212" y="907286"/>
                  </a:cubicBezTo>
                  <a:cubicBezTo>
                    <a:pt x="629418" y="883704"/>
                    <a:pt x="682544" y="890349"/>
                    <a:pt x="763508" y="813343"/>
                  </a:cubicBezTo>
                  <a:cubicBezTo>
                    <a:pt x="771752" y="765540"/>
                    <a:pt x="771751" y="840958"/>
                    <a:pt x="768270" y="684755"/>
                  </a:cubicBezTo>
                  <a:cubicBezTo>
                    <a:pt x="690879" y="690708"/>
                    <a:pt x="763416" y="689750"/>
                    <a:pt x="532526" y="689518"/>
                  </a:cubicBezTo>
                  <a:cubicBezTo>
                    <a:pt x="531335" y="616493"/>
                    <a:pt x="526483" y="632202"/>
                    <a:pt x="530145" y="506161"/>
                  </a:cubicBezTo>
                  <a:lnTo>
                    <a:pt x="994542" y="510920"/>
                  </a:lnTo>
                  <a:cubicBezTo>
                    <a:pt x="994542" y="493061"/>
                    <a:pt x="996832" y="761180"/>
                    <a:pt x="992160" y="922873"/>
                  </a:cubicBezTo>
                  <a:cubicBezTo>
                    <a:pt x="948107" y="995105"/>
                    <a:pt x="694361" y="1122740"/>
                    <a:pt x="418226" y="1075281"/>
                  </a:cubicBezTo>
                  <a:cubicBezTo>
                    <a:pt x="239236" y="1031625"/>
                    <a:pt x="135957" y="958435"/>
                    <a:pt x="51513" y="789531"/>
                  </a:cubicBezTo>
                  <a:cubicBezTo>
                    <a:pt x="-23406" y="601577"/>
                    <a:pt x="5929" y="516146"/>
                    <a:pt x="4432" y="423813"/>
                  </a:cubicBezTo>
                  <a:cubicBezTo>
                    <a:pt x="9989" y="382486"/>
                    <a:pt x="20151" y="331629"/>
                    <a:pt x="42493" y="283174"/>
                  </a:cubicBez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  <p:sp>
          <p:nvSpPr>
            <p:cNvPr id="69" name="矩形 1"/>
            <p:cNvSpPr/>
            <p:nvPr/>
          </p:nvSpPr>
          <p:spPr>
            <a:xfrm>
              <a:off x="5401790" y="1626772"/>
              <a:ext cx="2010546" cy="1868395"/>
            </a:xfrm>
            <a:custGeom>
              <a:avLst/>
              <a:gdLst>
                <a:gd name="connsiteX0" fmla="*/ 0 w 891540"/>
                <a:gd name="connsiteY0" fmla="*/ 0 h 883920"/>
                <a:gd name="connsiteX1" fmla="*/ 891540 w 891540"/>
                <a:gd name="connsiteY1" fmla="*/ 0 h 883920"/>
                <a:gd name="connsiteX2" fmla="*/ 891540 w 891540"/>
                <a:gd name="connsiteY2" fmla="*/ 883920 h 883920"/>
                <a:gd name="connsiteX3" fmla="*/ 0 w 891540"/>
                <a:gd name="connsiteY3" fmla="*/ 883920 h 883920"/>
                <a:gd name="connsiteX4" fmla="*/ 0 w 891540"/>
                <a:gd name="connsiteY4" fmla="*/ 0 h 883920"/>
                <a:gd name="connsiteX0" fmla="*/ 571500 w 891540"/>
                <a:gd name="connsiteY0" fmla="*/ 152400 h 883920"/>
                <a:gd name="connsiteX1" fmla="*/ 891540 w 891540"/>
                <a:gd name="connsiteY1" fmla="*/ 0 h 883920"/>
                <a:gd name="connsiteX2" fmla="*/ 891540 w 891540"/>
                <a:gd name="connsiteY2" fmla="*/ 883920 h 883920"/>
                <a:gd name="connsiteX3" fmla="*/ 0 w 891540"/>
                <a:gd name="connsiteY3" fmla="*/ 883920 h 883920"/>
                <a:gd name="connsiteX4" fmla="*/ 571500 w 891540"/>
                <a:gd name="connsiteY4" fmla="*/ 152400 h 883920"/>
                <a:gd name="connsiteX0" fmla="*/ 685800 w 891540"/>
                <a:gd name="connsiteY0" fmla="*/ 190500 h 883920"/>
                <a:gd name="connsiteX1" fmla="*/ 891540 w 891540"/>
                <a:gd name="connsiteY1" fmla="*/ 0 h 883920"/>
                <a:gd name="connsiteX2" fmla="*/ 891540 w 891540"/>
                <a:gd name="connsiteY2" fmla="*/ 883920 h 883920"/>
                <a:gd name="connsiteX3" fmla="*/ 0 w 891540"/>
                <a:gd name="connsiteY3" fmla="*/ 883920 h 883920"/>
                <a:gd name="connsiteX4" fmla="*/ 685800 w 891540"/>
                <a:gd name="connsiteY4" fmla="*/ 190500 h 883920"/>
                <a:gd name="connsiteX0" fmla="*/ 685800 w 1402080"/>
                <a:gd name="connsiteY0" fmla="*/ 190500 h 929640"/>
                <a:gd name="connsiteX1" fmla="*/ 891540 w 1402080"/>
                <a:gd name="connsiteY1" fmla="*/ 0 h 929640"/>
                <a:gd name="connsiteX2" fmla="*/ 1402080 w 1402080"/>
                <a:gd name="connsiteY2" fmla="*/ 929640 h 929640"/>
                <a:gd name="connsiteX3" fmla="*/ 0 w 1402080"/>
                <a:gd name="connsiteY3" fmla="*/ 883920 h 929640"/>
                <a:gd name="connsiteX4" fmla="*/ 685800 w 1402080"/>
                <a:gd name="connsiteY4" fmla="*/ 190500 h 929640"/>
                <a:gd name="connsiteX0" fmla="*/ 685800 w 1402080"/>
                <a:gd name="connsiteY0" fmla="*/ 190500 h 929640"/>
                <a:gd name="connsiteX1" fmla="*/ 891540 w 1402080"/>
                <a:gd name="connsiteY1" fmla="*/ 0 h 929640"/>
                <a:gd name="connsiteX2" fmla="*/ 1402080 w 1402080"/>
                <a:gd name="connsiteY2" fmla="*/ 929640 h 929640"/>
                <a:gd name="connsiteX3" fmla="*/ 320040 w 1402080"/>
                <a:gd name="connsiteY3" fmla="*/ 891540 h 929640"/>
                <a:gd name="connsiteX4" fmla="*/ 0 w 1402080"/>
                <a:gd name="connsiteY4" fmla="*/ 883920 h 929640"/>
                <a:gd name="connsiteX5" fmla="*/ 685800 w 1402080"/>
                <a:gd name="connsiteY5" fmla="*/ 190500 h 929640"/>
                <a:gd name="connsiteX0" fmla="*/ 685800 w 1402080"/>
                <a:gd name="connsiteY0" fmla="*/ 190500 h 929640"/>
                <a:gd name="connsiteX1" fmla="*/ 891540 w 1402080"/>
                <a:gd name="connsiteY1" fmla="*/ 0 h 929640"/>
                <a:gd name="connsiteX2" fmla="*/ 1402080 w 1402080"/>
                <a:gd name="connsiteY2" fmla="*/ 929640 h 929640"/>
                <a:gd name="connsiteX3" fmla="*/ 1036320 w 1402080"/>
                <a:gd name="connsiteY3" fmla="*/ 914400 h 929640"/>
                <a:gd name="connsiteX4" fmla="*/ 320040 w 1402080"/>
                <a:gd name="connsiteY4" fmla="*/ 891540 h 929640"/>
                <a:gd name="connsiteX5" fmla="*/ 0 w 1402080"/>
                <a:gd name="connsiteY5" fmla="*/ 883920 h 929640"/>
                <a:gd name="connsiteX6" fmla="*/ 685800 w 1402080"/>
                <a:gd name="connsiteY6" fmla="*/ 190500 h 929640"/>
                <a:gd name="connsiteX0" fmla="*/ 685800 w 1402080"/>
                <a:gd name="connsiteY0" fmla="*/ 190500 h 929640"/>
                <a:gd name="connsiteX1" fmla="*/ 891540 w 1402080"/>
                <a:gd name="connsiteY1" fmla="*/ 0 h 929640"/>
                <a:gd name="connsiteX2" fmla="*/ 1402080 w 1402080"/>
                <a:gd name="connsiteY2" fmla="*/ 929640 h 929640"/>
                <a:gd name="connsiteX3" fmla="*/ 1036320 w 1402080"/>
                <a:gd name="connsiteY3" fmla="*/ 914400 h 929640"/>
                <a:gd name="connsiteX4" fmla="*/ 320040 w 1402080"/>
                <a:gd name="connsiteY4" fmla="*/ 891540 h 929640"/>
                <a:gd name="connsiteX5" fmla="*/ 0 w 1402080"/>
                <a:gd name="connsiteY5" fmla="*/ 883920 h 929640"/>
                <a:gd name="connsiteX6" fmla="*/ 685800 w 1402080"/>
                <a:gd name="connsiteY6" fmla="*/ 190500 h 929640"/>
                <a:gd name="connsiteX0" fmla="*/ 685800 w 1402080"/>
                <a:gd name="connsiteY0" fmla="*/ 190500 h 929640"/>
                <a:gd name="connsiteX1" fmla="*/ 891540 w 1402080"/>
                <a:gd name="connsiteY1" fmla="*/ 0 h 929640"/>
                <a:gd name="connsiteX2" fmla="*/ 1402080 w 1402080"/>
                <a:gd name="connsiteY2" fmla="*/ 929640 h 929640"/>
                <a:gd name="connsiteX3" fmla="*/ 1036320 w 1402080"/>
                <a:gd name="connsiteY3" fmla="*/ 914400 h 929640"/>
                <a:gd name="connsiteX4" fmla="*/ 685800 w 1402080"/>
                <a:gd name="connsiteY4" fmla="*/ 914400 h 929640"/>
                <a:gd name="connsiteX5" fmla="*/ 320040 w 1402080"/>
                <a:gd name="connsiteY5" fmla="*/ 891540 h 929640"/>
                <a:gd name="connsiteX6" fmla="*/ 0 w 1402080"/>
                <a:gd name="connsiteY6" fmla="*/ 883920 h 929640"/>
                <a:gd name="connsiteX7" fmla="*/ 685800 w 1402080"/>
                <a:gd name="connsiteY7" fmla="*/ 190500 h 929640"/>
                <a:gd name="connsiteX0" fmla="*/ 685800 w 1402080"/>
                <a:gd name="connsiteY0" fmla="*/ 190500 h 929640"/>
                <a:gd name="connsiteX1" fmla="*/ 891540 w 1402080"/>
                <a:gd name="connsiteY1" fmla="*/ 0 h 929640"/>
                <a:gd name="connsiteX2" fmla="*/ 1402080 w 1402080"/>
                <a:gd name="connsiteY2" fmla="*/ 929640 h 929640"/>
                <a:gd name="connsiteX3" fmla="*/ 1036320 w 1402080"/>
                <a:gd name="connsiteY3" fmla="*/ 914400 h 929640"/>
                <a:gd name="connsiteX4" fmla="*/ 830580 w 1402080"/>
                <a:gd name="connsiteY4" fmla="*/ 274320 h 929640"/>
                <a:gd name="connsiteX5" fmla="*/ 320040 w 1402080"/>
                <a:gd name="connsiteY5" fmla="*/ 891540 h 929640"/>
                <a:gd name="connsiteX6" fmla="*/ 0 w 1402080"/>
                <a:gd name="connsiteY6" fmla="*/ 883920 h 929640"/>
                <a:gd name="connsiteX7" fmla="*/ 685800 w 1402080"/>
                <a:gd name="connsiteY7" fmla="*/ 190500 h 929640"/>
                <a:gd name="connsiteX0" fmla="*/ 685800 w 1402080"/>
                <a:gd name="connsiteY0" fmla="*/ 190500 h 929640"/>
                <a:gd name="connsiteX1" fmla="*/ 891540 w 1402080"/>
                <a:gd name="connsiteY1" fmla="*/ 0 h 929640"/>
                <a:gd name="connsiteX2" fmla="*/ 1402080 w 1402080"/>
                <a:gd name="connsiteY2" fmla="*/ 929640 h 929640"/>
                <a:gd name="connsiteX3" fmla="*/ 1089660 w 1402080"/>
                <a:gd name="connsiteY3" fmla="*/ 883920 h 929640"/>
                <a:gd name="connsiteX4" fmla="*/ 830580 w 1402080"/>
                <a:gd name="connsiteY4" fmla="*/ 274320 h 929640"/>
                <a:gd name="connsiteX5" fmla="*/ 320040 w 1402080"/>
                <a:gd name="connsiteY5" fmla="*/ 891540 h 929640"/>
                <a:gd name="connsiteX6" fmla="*/ 0 w 1402080"/>
                <a:gd name="connsiteY6" fmla="*/ 883920 h 929640"/>
                <a:gd name="connsiteX7" fmla="*/ 685800 w 1402080"/>
                <a:gd name="connsiteY7" fmla="*/ 190500 h 929640"/>
                <a:gd name="connsiteX0" fmla="*/ 685800 w 1402080"/>
                <a:gd name="connsiteY0" fmla="*/ 190500 h 929640"/>
                <a:gd name="connsiteX1" fmla="*/ 891540 w 1402080"/>
                <a:gd name="connsiteY1" fmla="*/ 0 h 929640"/>
                <a:gd name="connsiteX2" fmla="*/ 1402080 w 1402080"/>
                <a:gd name="connsiteY2" fmla="*/ 929640 h 929640"/>
                <a:gd name="connsiteX3" fmla="*/ 1135380 w 1402080"/>
                <a:gd name="connsiteY3" fmla="*/ 883920 h 929640"/>
                <a:gd name="connsiteX4" fmla="*/ 830580 w 1402080"/>
                <a:gd name="connsiteY4" fmla="*/ 274320 h 929640"/>
                <a:gd name="connsiteX5" fmla="*/ 320040 w 1402080"/>
                <a:gd name="connsiteY5" fmla="*/ 891540 h 929640"/>
                <a:gd name="connsiteX6" fmla="*/ 0 w 1402080"/>
                <a:gd name="connsiteY6" fmla="*/ 883920 h 929640"/>
                <a:gd name="connsiteX7" fmla="*/ 685800 w 1402080"/>
                <a:gd name="connsiteY7" fmla="*/ 190500 h 929640"/>
                <a:gd name="connsiteX0" fmla="*/ 685800 w 1402080"/>
                <a:gd name="connsiteY0" fmla="*/ 190500 h 929640"/>
                <a:gd name="connsiteX1" fmla="*/ 891540 w 1402080"/>
                <a:gd name="connsiteY1" fmla="*/ 0 h 929640"/>
                <a:gd name="connsiteX2" fmla="*/ 1402080 w 1402080"/>
                <a:gd name="connsiteY2" fmla="*/ 929640 h 929640"/>
                <a:gd name="connsiteX3" fmla="*/ 1135380 w 1402080"/>
                <a:gd name="connsiteY3" fmla="*/ 929640 h 929640"/>
                <a:gd name="connsiteX4" fmla="*/ 830580 w 1402080"/>
                <a:gd name="connsiteY4" fmla="*/ 274320 h 929640"/>
                <a:gd name="connsiteX5" fmla="*/ 320040 w 1402080"/>
                <a:gd name="connsiteY5" fmla="*/ 891540 h 929640"/>
                <a:gd name="connsiteX6" fmla="*/ 0 w 1402080"/>
                <a:gd name="connsiteY6" fmla="*/ 883920 h 929640"/>
                <a:gd name="connsiteX7" fmla="*/ 685800 w 1402080"/>
                <a:gd name="connsiteY7" fmla="*/ 190500 h 929640"/>
                <a:gd name="connsiteX0" fmla="*/ 480060 w 1196340"/>
                <a:gd name="connsiteY0" fmla="*/ 190500 h 929640"/>
                <a:gd name="connsiteX1" fmla="*/ 685800 w 1196340"/>
                <a:gd name="connsiteY1" fmla="*/ 0 h 929640"/>
                <a:gd name="connsiteX2" fmla="*/ 1196340 w 1196340"/>
                <a:gd name="connsiteY2" fmla="*/ 929640 h 929640"/>
                <a:gd name="connsiteX3" fmla="*/ 929640 w 1196340"/>
                <a:gd name="connsiteY3" fmla="*/ 929640 h 929640"/>
                <a:gd name="connsiteX4" fmla="*/ 624840 w 1196340"/>
                <a:gd name="connsiteY4" fmla="*/ 274320 h 929640"/>
                <a:gd name="connsiteX5" fmla="*/ 114300 w 1196340"/>
                <a:gd name="connsiteY5" fmla="*/ 891540 h 929640"/>
                <a:gd name="connsiteX6" fmla="*/ 0 w 1196340"/>
                <a:gd name="connsiteY6" fmla="*/ 922020 h 929640"/>
                <a:gd name="connsiteX7" fmla="*/ 480060 w 1196340"/>
                <a:gd name="connsiteY7" fmla="*/ 190500 h 929640"/>
                <a:gd name="connsiteX0" fmla="*/ 0 w 1196340"/>
                <a:gd name="connsiteY0" fmla="*/ 922020 h 929640"/>
                <a:gd name="connsiteX1" fmla="*/ 685800 w 1196340"/>
                <a:gd name="connsiteY1" fmla="*/ 0 h 929640"/>
                <a:gd name="connsiteX2" fmla="*/ 1196340 w 1196340"/>
                <a:gd name="connsiteY2" fmla="*/ 929640 h 929640"/>
                <a:gd name="connsiteX3" fmla="*/ 929640 w 1196340"/>
                <a:gd name="connsiteY3" fmla="*/ 929640 h 929640"/>
                <a:gd name="connsiteX4" fmla="*/ 624840 w 1196340"/>
                <a:gd name="connsiteY4" fmla="*/ 274320 h 929640"/>
                <a:gd name="connsiteX5" fmla="*/ 114300 w 1196340"/>
                <a:gd name="connsiteY5" fmla="*/ 891540 h 929640"/>
                <a:gd name="connsiteX6" fmla="*/ 0 w 1196340"/>
                <a:gd name="connsiteY6" fmla="*/ 922020 h 929640"/>
                <a:gd name="connsiteX0" fmla="*/ 0 w 1196340"/>
                <a:gd name="connsiteY0" fmla="*/ 922020 h 929640"/>
                <a:gd name="connsiteX1" fmla="*/ 685800 w 1196340"/>
                <a:gd name="connsiteY1" fmla="*/ 0 h 929640"/>
                <a:gd name="connsiteX2" fmla="*/ 1196340 w 1196340"/>
                <a:gd name="connsiteY2" fmla="*/ 929640 h 929640"/>
                <a:gd name="connsiteX3" fmla="*/ 929640 w 1196340"/>
                <a:gd name="connsiteY3" fmla="*/ 929640 h 929640"/>
                <a:gd name="connsiteX4" fmla="*/ 624840 w 1196340"/>
                <a:gd name="connsiteY4" fmla="*/ 274320 h 929640"/>
                <a:gd name="connsiteX5" fmla="*/ 220980 w 1196340"/>
                <a:gd name="connsiteY5" fmla="*/ 929640 h 929640"/>
                <a:gd name="connsiteX6" fmla="*/ 0 w 1196340"/>
                <a:gd name="connsiteY6" fmla="*/ 922020 h 929640"/>
                <a:gd name="connsiteX0" fmla="*/ 0 w 1196340"/>
                <a:gd name="connsiteY0" fmla="*/ 922020 h 929640"/>
                <a:gd name="connsiteX1" fmla="*/ 685800 w 1196340"/>
                <a:gd name="connsiteY1" fmla="*/ 0 h 929640"/>
                <a:gd name="connsiteX2" fmla="*/ 1196340 w 1196340"/>
                <a:gd name="connsiteY2" fmla="*/ 929640 h 929640"/>
                <a:gd name="connsiteX3" fmla="*/ 929640 w 1196340"/>
                <a:gd name="connsiteY3" fmla="*/ 929640 h 929640"/>
                <a:gd name="connsiteX4" fmla="*/ 685800 w 1196340"/>
                <a:gd name="connsiteY4" fmla="*/ 297180 h 929640"/>
                <a:gd name="connsiteX5" fmla="*/ 220980 w 1196340"/>
                <a:gd name="connsiteY5" fmla="*/ 929640 h 929640"/>
                <a:gd name="connsiteX6" fmla="*/ 0 w 1196340"/>
                <a:gd name="connsiteY6" fmla="*/ 922020 h 929640"/>
                <a:gd name="connsiteX0" fmla="*/ 0 w 1120140"/>
                <a:gd name="connsiteY0" fmla="*/ 922020 h 929640"/>
                <a:gd name="connsiteX1" fmla="*/ 685800 w 1120140"/>
                <a:gd name="connsiteY1" fmla="*/ 0 h 929640"/>
                <a:gd name="connsiteX2" fmla="*/ 1120140 w 1120140"/>
                <a:gd name="connsiteY2" fmla="*/ 929640 h 929640"/>
                <a:gd name="connsiteX3" fmla="*/ 929640 w 1120140"/>
                <a:gd name="connsiteY3" fmla="*/ 929640 h 929640"/>
                <a:gd name="connsiteX4" fmla="*/ 685800 w 1120140"/>
                <a:gd name="connsiteY4" fmla="*/ 297180 h 929640"/>
                <a:gd name="connsiteX5" fmla="*/ 220980 w 1120140"/>
                <a:gd name="connsiteY5" fmla="*/ 929640 h 929640"/>
                <a:gd name="connsiteX6" fmla="*/ 0 w 1120140"/>
                <a:gd name="connsiteY6" fmla="*/ 922020 h 929640"/>
                <a:gd name="connsiteX0" fmla="*/ 0 w 1181100"/>
                <a:gd name="connsiteY0" fmla="*/ 922020 h 937260"/>
                <a:gd name="connsiteX1" fmla="*/ 685800 w 1181100"/>
                <a:gd name="connsiteY1" fmla="*/ 0 h 937260"/>
                <a:gd name="connsiteX2" fmla="*/ 1181100 w 1181100"/>
                <a:gd name="connsiteY2" fmla="*/ 937260 h 937260"/>
                <a:gd name="connsiteX3" fmla="*/ 929640 w 1181100"/>
                <a:gd name="connsiteY3" fmla="*/ 929640 h 937260"/>
                <a:gd name="connsiteX4" fmla="*/ 685800 w 1181100"/>
                <a:gd name="connsiteY4" fmla="*/ 297180 h 937260"/>
                <a:gd name="connsiteX5" fmla="*/ 220980 w 1181100"/>
                <a:gd name="connsiteY5" fmla="*/ 929640 h 937260"/>
                <a:gd name="connsiteX6" fmla="*/ 0 w 1181100"/>
                <a:gd name="connsiteY6" fmla="*/ 922020 h 937260"/>
                <a:gd name="connsiteX0" fmla="*/ 0 w 1181100"/>
                <a:gd name="connsiteY0" fmla="*/ 922020 h 937260"/>
                <a:gd name="connsiteX1" fmla="*/ 685800 w 1181100"/>
                <a:gd name="connsiteY1" fmla="*/ 0 h 937260"/>
                <a:gd name="connsiteX2" fmla="*/ 749950 w 1181100"/>
                <a:gd name="connsiteY2" fmla="*/ 91440 h 937260"/>
                <a:gd name="connsiteX3" fmla="*/ 1181100 w 1181100"/>
                <a:gd name="connsiteY3" fmla="*/ 937260 h 937260"/>
                <a:gd name="connsiteX4" fmla="*/ 929640 w 1181100"/>
                <a:gd name="connsiteY4" fmla="*/ 929640 h 937260"/>
                <a:gd name="connsiteX5" fmla="*/ 685800 w 1181100"/>
                <a:gd name="connsiteY5" fmla="*/ 297180 h 937260"/>
                <a:gd name="connsiteX6" fmla="*/ 220980 w 1181100"/>
                <a:gd name="connsiteY6" fmla="*/ 929640 h 937260"/>
                <a:gd name="connsiteX7" fmla="*/ 0 w 1181100"/>
                <a:gd name="connsiteY7" fmla="*/ 922020 h 937260"/>
                <a:gd name="connsiteX0" fmla="*/ 0 w 1181100"/>
                <a:gd name="connsiteY0" fmla="*/ 906780 h 922020"/>
                <a:gd name="connsiteX1" fmla="*/ 495300 w 1181100"/>
                <a:gd name="connsiteY1" fmla="*/ 0 h 922020"/>
                <a:gd name="connsiteX2" fmla="*/ 749950 w 1181100"/>
                <a:gd name="connsiteY2" fmla="*/ 76200 h 922020"/>
                <a:gd name="connsiteX3" fmla="*/ 1181100 w 1181100"/>
                <a:gd name="connsiteY3" fmla="*/ 922020 h 922020"/>
                <a:gd name="connsiteX4" fmla="*/ 929640 w 1181100"/>
                <a:gd name="connsiteY4" fmla="*/ 914400 h 922020"/>
                <a:gd name="connsiteX5" fmla="*/ 685800 w 1181100"/>
                <a:gd name="connsiteY5" fmla="*/ 281940 h 922020"/>
                <a:gd name="connsiteX6" fmla="*/ 220980 w 1181100"/>
                <a:gd name="connsiteY6" fmla="*/ 914400 h 922020"/>
                <a:gd name="connsiteX7" fmla="*/ 0 w 1181100"/>
                <a:gd name="connsiteY7" fmla="*/ 906780 h 922020"/>
                <a:gd name="connsiteX0" fmla="*/ 0 w 1181100"/>
                <a:gd name="connsiteY0" fmla="*/ 906780 h 922020"/>
                <a:gd name="connsiteX1" fmla="*/ 495300 w 1181100"/>
                <a:gd name="connsiteY1" fmla="*/ 0 h 922020"/>
                <a:gd name="connsiteX2" fmla="*/ 742330 w 1181100"/>
                <a:gd name="connsiteY2" fmla="*/ 0 h 922020"/>
                <a:gd name="connsiteX3" fmla="*/ 1181100 w 1181100"/>
                <a:gd name="connsiteY3" fmla="*/ 922020 h 922020"/>
                <a:gd name="connsiteX4" fmla="*/ 929640 w 1181100"/>
                <a:gd name="connsiteY4" fmla="*/ 914400 h 922020"/>
                <a:gd name="connsiteX5" fmla="*/ 685800 w 1181100"/>
                <a:gd name="connsiteY5" fmla="*/ 281940 h 922020"/>
                <a:gd name="connsiteX6" fmla="*/ 220980 w 1181100"/>
                <a:gd name="connsiteY6" fmla="*/ 914400 h 922020"/>
                <a:gd name="connsiteX7" fmla="*/ 0 w 1181100"/>
                <a:gd name="connsiteY7" fmla="*/ 906780 h 922020"/>
                <a:gd name="connsiteX0" fmla="*/ 0 w 1104900"/>
                <a:gd name="connsiteY0" fmla="*/ 1097280 h 1097280"/>
                <a:gd name="connsiteX1" fmla="*/ 419100 w 1104900"/>
                <a:gd name="connsiteY1" fmla="*/ 0 h 1097280"/>
                <a:gd name="connsiteX2" fmla="*/ 666130 w 1104900"/>
                <a:gd name="connsiteY2" fmla="*/ 0 h 1097280"/>
                <a:gd name="connsiteX3" fmla="*/ 1104900 w 1104900"/>
                <a:gd name="connsiteY3" fmla="*/ 922020 h 1097280"/>
                <a:gd name="connsiteX4" fmla="*/ 853440 w 1104900"/>
                <a:gd name="connsiteY4" fmla="*/ 914400 h 1097280"/>
                <a:gd name="connsiteX5" fmla="*/ 609600 w 1104900"/>
                <a:gd name="connsiteY5" fmla="*/ 281940 h 1097280"/>
                <a:gd name="connsiteX6" fmla="*/ 144780 w 1104900"/>
                <a:gd name="connsiteY6" fmla="*/ 914400 h 1097280"/>
                <a:gd name="connsiteX7" fmla="*/ 0 w 1104900"/>
                <a:gd name="connsiteY7" fmla="*/ 1097280 h 1097280"/>
                <a:gd name="connsiteX0" fmla="*/ 0 w 1104900"/>
                <a:gd name="connsiteY0" fmla="*/ 1097280 h 1097280"/>
                <a:gd name="connsiteX1" fmla="*/ 419100 w 1104900"/>
                <a:gd name="connsiteY1" fmla="*/ 0 h 1097280"/>
                <a:gd name="connsiteX2" fmla="*/ 666130 w 1104900"/>
                <a:gd name="connsiteY2" fmla="*/ 0 h 1097280"/>
                <a:gd name="connsiteX3" fmla="*/ 1104900 w 1104900"/>
                <a:gd name="connsiteY3" fmla="*/ 922020 h 1097280"/>
                <a:gd name="connsiteX4" fmla="*/ 853440 w 1104900"/>
                <a:gd name="connsiteY4" fmla="*/ 914400 h 1097280"/>
                <a:gd name="connsiteX5" fmla="*/ 609600 w 1104900"/>
                <a:gd name="connsiteY5" fmla="*/ 281940 h 1097280"/>
                <a:gd name="connsiteX6" fmla="*/ 251460 w 1104900"/>
                <a:gd name="connsiteY6" fmla="*/ 1028700 h 1097280"/>
                <a:gd name="connsiteX7" fmla="*/ 0 w 1104900"/>
                <a:gd name="connsiteY7" fmla="*/ 1097280 h 1097280"/>
                <a:gd name="connsiteX0" fmla="*/ 0 w 1082040"/>
                <a:gd name="connsiteY0" fmla="*/ 1028700 h 1028700"/>
                <a:gd name="connsiteX1" fmla="*/ 396240 w 1082040"/>
                <a:gd name="connsiteY1" fmla="*/ 0 h 1028700"/>
                <a:gd name="connsiteX2" fmla="*/ 643270 w 1082040"/>
                <a:gd name="connsiteY2" fmla="*/ 0 h 1028700"/>
                <a:gd name="connsiteX3" fmla="*/ 1082040 w 1082040"/>
                <a:gd name="connsiteY3" fmla="*/ 922020 h 1028700"/>
                <a:gd name="connsiteX4" fmla="*/ 830580 w 1082040"/>
                <a:gd name="connsiteY4" fmla="*/ 914400 h 1028700"/>
                <a:gd name="connsiteX5" fmla="*/ 586740 w 1082040"/>
                <a:gd name="connsiteY5" fmla="*/ 281940 h 1028700"/>
                <a:gd name="connsiteX6" fmla="*/ 228600 w 1082040"/>
                <a:gd name="connsiteY6" fmla="*/ 1028700 h 1028700"/>
                <a:gd name="connsiteX7" fmla="*/ 0 w 1082040"/>
                <a:gd name="connsiteY7" fmla="*/ 1028700 h 1028700"/>
                <a:gd name="connsiteX0" fmla="*/ 0 w 1082040"/>
                <a:gd name="connsiteY0" fmla="*/ 1028700 h 1028700"/>
                <a:gd name="connsiteX1" fmla="*/ 396240 w 1082040"/>
                <a:gd name="connsiteY1" fmla="*/ 0 h 1028700"/>
                <a:gd name="connsiteX2" fmla="*/ 643270 w 1082040"/>
                <a:gd name="connsiteY2" fmla="*/ 0 h 1028700"/>
                <a:gd name="connsiteX3" fmla="*/ 1082040 w 1082040"/>
                <a:gd name="connsiteY3" fmla="*/ 922020 h 1028700"/>
                <a:gd name="connsiteX4" fmla="*/ 830580 w 1082040"/>
                <a:gd name="connsiteY4" fmla="*/ 914400 h 1028700"/>
                <a:gd name="connsiteX5" fmla="*/ 510540 w 1082040"/>
                <a:gd name="connsiteY5" fmla="*/ 281940 h 1028700"/>
                <a:gd name="connsiteX6" fmla="*/ 228600 w 1082040"/>
                <a:gd name="connsiteY6" fmla="*/ 1028700 h 1028700"/>
                <a:gd name="connsiteX7" fmla="*/ 0 w 1082040"/>
                <a:gd name="connsiteY7" fmla="*/ 1028700 h 1028700"/>
                <a:gd name="connsiteX0" fmla="*/ 0 w 1082040"/>
                <a:gd name="connsiteY0" fmla="*/ 1028700 h 1028700"/>
                <a:gd name="connsiteX1" fmla="*/ 396240 w 1082040"/>
                <a:gd name="connsiteY1" fmla="*/ 0 h 1028700"/>
                <a:gd name="connsiteX2" fmla="*/ 643270 w 1082040"/>
                <a:gd name="connsiteY2" fmla="*/ 0 h 1028700"/>
                <a:gd name="connsiteX3" fmla="*/ 1082040 w 1082040"/>
                <a:gd name="connsiteY3" fmla="*/ 922020 h 1028700"/>
                <a:gd name="connsiteX4" fmla="*/ 830580 w 1082040"/>
                <a:gd name="connsiteY4" fmla="*/ 914400 h 1028700"/>
                <a:gd name="connsiteX5" fmla="*/ 464820 w 1082040"/>
                <a:gd name="connsiteY5" fmla="*/ 152400 h 1028700"/>
                <a:gd name="connsiteX6" fmla="*/ 228600 w 1082040"/>
                <a:gd name="connsiteY6" fmla="*/ 1028700 h 1028700"/>
                <a:gd name="connsiteX7" fmla="*/ 0 w 1082040"/>
                <a:gd name="connsiteY7" fmla="*/ 1028700 h 1028700"/>
                <a:gd name="connsiteX0" fmla="*/ 0 w 1082040"/>
                <a:gd name="connsiteY0" fmla="*/ 1028700 h 1028700"/>
                <a:gd name="connsiteX1" fmla="*/ 396240 w 1082040"/>
                <a:gd name="connsiteY1" fmla="*/ 0 h 1028700"/>
                <a:gd name="connsiteX2" fmla="*/ 643270 w 1082040"/>
                <a:gd name="connsiteY2" fmla="*/ 0 h 1028700"/>
                <a:gd name="connsiteX3" fmla="*/ 1082040 w 1082040"/>
                <a:gd name="connsiteY3" fmla="*/ 922020 h 1028700"/>
                <a:gd name="connsiteX4" fmla="*/ 830580 w 1082040"/>
                <a:gd name="connsiteY4" fmla="*/ 914400 h 1028700"/>
                <a:gd name="connsiteX5" fmla="*/ 594360 w 1082040"/>
                <a:gd name="connsiteY5" fmla="*/ 114300 h 1028700"/>
                <a:gd name="connsiteX6" fmla="*/ 228600 w 1082040"/>
                <a:gd name="connsiteY6" fmla="*/ 1028700 h 1028700"/>
                <a:gd name="connsiteX7" fmla="*/ 0 w 1082040"/>
                <a:gd name="connsiteY7" fmla="*/ 1028700 h 1028700"/>
                <a:gd name="connsiteX0" fmla="*/ 0 w 1082040"/>
                <a:gd name="connsiteY0" fmla="*/ 1028700 h 1028700"/>
                <a:gd name="connsiteX1" fmla="*/ 396240 w 1082040"/>
                <a:gd name="connsiteY1" fmla="*/ 0 h 1028700"/>
                <a:gd name="connsiteX2" fmla="*/ 643270 w 1082040"/>
                <a:gd name="connsiteY2" fmla="*/ 0 h 1028700"/>
                <a:gd name="connsiteX3" fmla="*/ 1082040 w 1082040"/>
                <a:gd name="connsiteY3" fmla="*/ 922020 h 1028700"/>
                <a:gd name="connsiteX4" fmla="*/ 830580 w 1082040"/>
                <a:gd name="connsiteY4" fmla="*/ 914400 h 1028700"/>
                <a:gd name="connsiteX5" fmla="*/ 495300 w 1082040"/>
                <a:gd name="connsiteY5" fmla="*/ 236220 h 1028700"/>
                <a:gd name="connsiteX6" fmla="*/ 228600 w 1082040"/>
                <a:gd name="connsiteY6" fmla="*/ 1028700 h 1028700"/>
                <a:gd name="connsiteX7" fmla="*/ 0 w 1082040"/>
                <a:gd name="connsiteY7" fmla="*/ 1028700 h 1028700"/>
                <a:gd name="connsiteX0" fmla="*/ 0 w 1082040"/>
                <a:gd name="connsiteY0" fmla="*/ 1028700 h 1028700"/>
                <a:gd name="connsiteX1" fmla="*/ 396240 w 1082040"/>
                <a:gd name="connsiteY1" fmla="*/ 0 h 1028700"/>
                <a:gd name="connsiteX2" fmla="*/ 643270 w 1082040"/>
                <a:gd name="connsiteY2" fmla="*/ 0 h 1028700"/>
                <a:gd name="connsiteX3" fmla="*/ 1082040 w 1082040"/>
                <a:gd name="connsiteY3" fmla="*/ 922020 h 1028700"/>
                <a:gd name="connsiteX4" fmla="*/ 830580 w 1082040"/>
                <a:gd name="connsiteY4" fmla="*/ 914400 h 1028700"/>
                <a:gd name="connsiteX5" fmla="*/ 502920 w 1082040"/>
                <a:gd name="connsiteY5" fmla="*/ 190500 h 1028700"/>
                <a:gd name="connsiteX6" fmla="*/ 228600 w 1082040"/>
                <a:gd name="connsiteY6" fmla="*/ 1028700 h 1028700"/>
                <a:gd name="connsiteX7" fmla="*/ 0 w 1082040"/>
                <a:gd name="connsiteY7" fmla="*/ 1028700 h 1028700"/>
                <a:gd name="connsiteX0" fmla="*/ 0 w 1082040"/>
                <a:gd name="connsiteY0" fmla="*/ 1028700 h 1059180"/>
                <a:gd name="connsiteX1" fmla="*/ 396240 w 1082040"/>
                <a:gd name="connsiteY1" fmla="*/ 0 h 1059180"/>
                <a:gd name="connsiteX2" fmla="*/ 643270 w 1082040"/>
                <a:gd name="connsiteY2" fmla="*/ 0 h 1059180"/>
                <a:gd name="connsiteX3" fmla="*/ 1082040 w 1082040"/>
                <a:gd name="connsiteY3" fmla="*/ 922020 h 1059180"/>
                <a:gd name="connsiteX4" fmla="*/ 807720 w 1082040"/>
                <a:gd name="connsiteY4" fmla="*/ 1059180 h 1059180"/>
                <a:gd name="connsiteX5" fmla="*/ 502920 w 1082040"/>
                <a:gd name="connsiteY5" fmla="*/ 190500 h 1059180"/>
                <a:gd name="connsiteX6" fmla="*/ 228600 w 1082040"/>
                <a:gd name="connsiteY6" fmla="*/ 1028700 h 1059180"/>
                <a:gd name="connsiteX7" fmla="*/ 0 w 1082040"/>
                <a:gd name="connsiteY7" fmla="*/ 1028700 h 1059180"/>
                <a:gd name="connsiteX0" fmla="*/ 0 w 1028700"/>
                <a:gd name="connsiteY0" fmla="*/ 1028700 h 1059180"/>
                <a:gd name="connsiteX1" fmla="*/ 396240 w 1028700"/>
                <a:gd name="connsiteY1" fmla="*/ 0 h 1059180"/>
                <a:gd name="connsiteX2" fmla="*/ 643270 w 1028700"/>
                <a:gd name="connsiteY2" fmla="*/ 0 h 1059180"/>
                <a:gd name="connsiteX3" fmla="*/ 1028700 w 1028700"/>
                <a:gd name="connsiteY3" fmla="*/ 1051560 h 1059180"/>
                <a:gd name="connsiteX4" fmla="*/ 807720 w 1028700"/>
                <a:gd name="connsiteY4" fmla="*/ 1059180 h 1059180"/>
                <a:gd name="connsiteX5" fmla="*/ 502920 w 1028700"/>
                <a:gd name="connsiteY5" fmla="*/ 190500 h 1059180"/>
                <a:gd name="connsiteX6" fmla="*/ 228600 w 1028700"/>
                <a:gd name="connsiteY6" fmla="*/ 1028700 h 1059180"/>
                <a:gd name="connsiteX7" fmla="*/ 0 w 1028700"/>
                <a:gd name="connsiteY7" fmla="*/ 1028700 h 1059180"/>
                <a:gd name="connsiteX0" fmla="*/ 0 w 1028700"/>
                <a:gd name="connsiteY0" fmla="*/ 1051560 h 1082040"/>
                <a:gd name="connsiteX1" fmla="*/ 365760 w 1028700"/>
                <a:gd name="connsiteY1" fmla="*/ 0 h 1082040"/>
                <a:gd name="connsiteX2" fmla="*/ 643270 w 1028700"/>
                <a:gd name="connsiteY2" fmla="*/ 22860 h 1082040"/>
                <a:gd name="connsiteX3" fmla="*/ 1028700 w 1028700"/>
                <a:gd name="connsiteY3" fmla="*/ 1074420 h 1082040"/>
                <a:gd name="connsiteX4" fmla="*/ 807720 w 1028700"/>
                <a:gd name="connsiteY4" fmla="*/ 1082040 h 1082040"/>
                <a:gd name="connsiteX5" fmla="*/ 502920 w 1028700"/>
                <a:gd name="connsiteY5" fmla="*/ 213360 h 1082040"/>
                <a:gd name="connsiteX6" fmla="*/ 228600 w 1028700"/>
                <a:gd name="connsiteY6" fmla="*/ 1051560 h 1082040"/>
                <a:gd name="connsiteX7" fmla="*/ 0 w 1028700"/>
                <a:gd name="connsiteY7" fmla="*/ 1051560 h 1082040"/>
                <a:gd name="connsiteX0" fmla="*/ 0 w 1028700"/>
                <a:gd name="connsiteY0" fmla="*/ 1036320 h 1066800"/>
                <a:gd name="connsiteX1" fmla="*/ 342900 w 1028700"/>
                <a:gd name="connsiteY1" fmla="*/ 0 h 1066800"/>
                <a:gd name="connsiteX2" fmla="*/ 643270 w 1028700"/>
                <a:gd name="connsiteY2" fmla="*/ 7620 h 1066800"/>
                <a:gd name="connsiteX3" fmla="*/ 1028700 w 1028700"/>
                <a:gd name="connsiteY3" fmla="*/ 1059180 h 1066800"/>
                <a:gd name="connsiteX4" fmla="*/ 807720 w 1028700"/>
                <a:gd name="connsiteY4" fmla="*/ 1066800 h 1066800"/>
                <a:gd name="connsiteX5" fmla="*/ 502920 w 1028700"/>
                <a:gd name="connsiteY5" fmla="*/ 198120 h 1066800"/>
                <a:gd name="connsiteX6" fmla="*/ 228600 w 1028700"/>
                <a:gd name="connsiteY6" fmla="*/ 1036320 h 1066800"/>
                <a:gd name="connsiteX7" fmla="*/ 0 w 1028700"/>
                <a:gd name="connsiteY7" fmla="*/ 1036320 h 1066800"/>
                <a:gd name="connsiteX0" fmla="*/ 0 w 1028700"/>
                <a:gd name="connsiteY0" fmla="*/ 1028700 h 1066800"/>
                <a:gd name="connsiteX1" fmla="*/ 342900 w 1028700"/>
                <a:gd name="connsiteY1" fmla="*/ 0 h 1066800"/>
                <a:gd name="connsiteX2" fmla="*/ 643270 w 1028700"/>
                <a:gd name="connsiteY2" fmla="*/ 7620 h 1066800"/>
                <a:gd name="connsiteX3" fmla="*/ 1028700 w 1028700"/>
                <a:gd name="connsiteY3" fmla="*/ 1059180 h 1066800"/>
                <a:gd name="connsiteX4" fmla="*/ 807720 w 1028700"/>
                <a:gd name="connsiteY4" fmla="*/ 1066800 h 1066800"/>
                <a:gd name="connsiteX5" fmla="*/ 502920 w 1028700"/>
                <a:gd name="connsiteY5" fmla="*/ 198120 h 1066800"/>
                <a:gd name="connsiteX6" fmla="*/ 228600 w 1028700"/>
                <a:gd name="connsiteY6" fmla="*/ 1036320 h 1066800"/>
                <a:gd name="connsiteX7" fmla="*/ 0 w 1028700"/>
                <a:gd name="connsiteY7" fmla="*/ 102870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533400 w 1059180"/>
                <a:gd name="connsiteY5" fmla="*/ 198120 h 1066800"/>
                <a:gd name="connsiteX6" fmla="*/ 259080 w 1059180"/>
                <a:gd name="connsiteY6" fmla="*/ 1036320 h 1066800"/>
                <a:gd name="connsiteX7" fmla="*/ 0 w 1059180"/>
                <a:gd name="connsiteY7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696610 w 1059180"/>
                <a:gd name="connsiteY5" fmla="*/ 624840 h 1066800"/>
                <a:gd name="connsiteX6" fmla="*/ 533400 w 1059180"/>
                <a:gd name="connsiteY6" fmla="*/ 198120 h 1066800"/>
                <a:gd name="connsiteX7" fmla="*/ 259080 w 1059180"/>
                <a:gd name="connsiteY7" fmla="*/ 1036320 h 1066800"/>
                <a:gd name="connsiteX8" fmla="*/ 0 w 1059180"/>
                <a:gd name="connsiteY8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757570 w 1059180"/>
                <a:gd name="connsiteY5" fmla="*/ 815340 h 1066800"/>
                <a:gd name="connsiteX6" fmla="*/ 696610 w 1059180"/>
                <a:gd name="connsiteY6" fmla="*/ 624840 h 1066800"/>
                <a:gd name="connsiteX7" fmla="*/ 533400 w 1059180"/>
                <a:gd name="connsiteY7" fmla="*/ 198120 h 1066800"/>
                <a:gd name="connsiteX8" fmla="*/ 259080 w 1059180"/>
                <a:gd name="connsiteY8" fmla="*/ 1036320 h 1066800"/>
                <a:gd name="connsiteX9" fmla="*/ 0 w 1059180"/>
                <a:gd name="connsiteY9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384190 w 1059180"/>
                <a:gd name="connsiteY5" fmla="*/ 632460 h 1066800"/>
                <a:gd name="connsiteX6" fmla="*/ 696610 w 1059180"/>
                <a:gd name="connsiteY6" fmla="*/ 624840 h 1066800"/>
                <a:gd name="connsiteX7" fmla="*/ 533400 w 1059180"/>
                <a:gd name="connsiteY7" fmla="*/ 198120 h 1066800"/>
                <a:gd name="connsiteX8" fmla="*/ 259080 w 1059180"/>
                <a:gd name="connsiteY8" fmla="*/ 1036320 h 1066800"/>
                <a:gd name="connsiteX9" fmla="*/ 0 w 1059180"/>
                <a:gd name="connsiteY9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384190 w 1059180"/>
                <a:gd name="connsiteY5" fmla="*/ 632460 h 1066800"/>
                <a:gd name="connsiteX6" fmla="*/ 688990 w 1059180"/>
                <a:gd name="connsiteY6" fmla="*/ 647700 h 1066800"/>
                <a:gd name="connsiteX7" fmla="*/ 533400 w 1059180"/>
                <a:gd name="connsiteY7" fmla="*/ 198120 h 1066800"/>
                <a:gd name="connsiteX8" fmla="*/ 259080 w 1059180"/>
                <a:gd name="connsiteY8" fmla="*/ 1036320 h 1066800"/>
                <a:gd name="connsiteX9" fmla="*/ 0 w 1059180"/>
                <a:gd name="connsiteY9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384190 w 1059180"/>
                <a:gd name="connsiteY5" fmla="*/ 632460 h 1066800"/>
                <a:gd name="connsiteX6" fmla="*/ 688990 w 1059180"/>
                <a:gd name="connsiteY6" fmla="*/ 647700 h 1066800"/>
                <a:gd name="connsiteX7" fmla="*/ 510540 w 1059180"/>
                <a:gd name="connsiteY7" fmla="*/ 259080 h 1066800"/>
                <a:gd name="connsiteX8" fmla="*/ 259080 w 1059180"/>
                <a:gd name="connsiteY8" fmla="*/ 1036320 h 1066800"/>
                <a:gd name="connsiteX9" fmla="*/ 0 w 1059180"/>
                <a:gd name="connsiteY9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513730 w 1059180"/>
                <a:gd name="connsiteY5" fmla="*/ 769620 h 1066800"/>
                <a:gd name="connsiteX6" fmla="*/ 384190 w 1059180"/>
                <a:gd name="connsiteY6" fmla="*/ 632460 h 1066800"/>
                <a:gd name="connsiteX7" fmla="*/ 688990 w 1059180"/>
                <a:gd name="connsiteY7" fmla="*/ 647700 h 1066800"/>
                <a:gd name="connsiteX8" fmla="*/ 510540 w 1059180"/>
                <a:gd name="connsiteY8" fmla="*/ 259080 h 1066800"/>
                <a:gd name="connsiteX9" fmla="*/ 259080 w 1059180"/>
                <a:gd name="connsiteY9" fmla="*/ 1036320 h 1066800"/>
                <a:gd name="connsiteX10" fmla="*/ 0 w 1059180"/>
                <a:gd name="connsiteY10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338470 w 1059180"/>
                <a:gd name="connsiteY5" fmla="*/ 845820 h 1066800"/>
                <a:gd name="connsiteX6" fmla="*/ 384190 w 1059180"/>
                <a:gd name="connsiteY6" fmla="*/ 632460 h 1066800"/>
                <a:gd name="connsiteX7" fmla="*/ 688990 w 1059180"/>
                <a:gd name="connsiteY7" fmla="*/ 647700 h 1066800"/>
                <a:gd name="connsiteX8" fmla="*/ 510540 w 1059180"/>
                <a:gd name="connsiteY8" fmla="*/ 259080 h 1066800"/>
                <a:gd name="connsiteX9" fmla="*/ 259080 w 1059180"/>
                <a:gd name="connsiteY9" fmla="*/ 1036320 h 1066800"/>
                <a:gd name="connsiteX10" fmla="*/ 0 w 1059180"/>
                <a:gd name="connsiteY10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567070 w 1059180"/>
                <a:gd name="connsiteY5" fmla="*/ 944880 h 1066800"/>
                <a:gd name="connsiteX6" fmla="*/ 338470 w 1059180"/>
                <a:gd name="connsiteY6" fmla="*/ 845820 h 1066800"/>
                <a:gd name="connsiteX7" fmla="*/ 384190 w 1059180"/>
                <a:gd name="connsiteY7" fmla="*/ 632460 h 1066800"/>
                <a:gd name="connsiteX8" fmla="*/ 688990 w 1059180"/>
                <a:gd name="connsiteY8" fmla="*/ 647700 h 1066800"/>
                <a:gd name="connsiteX9" fmla="*/ 510540 w 1059180"/>
                <a:gd name="connsiteY9" fmla="*/ 259080 h 1066800"/>
                <a:gd name="connsiteX10" fmla="*/ 259080 w 1059180"/>
                <a:gd name="connsiteY10" fmla="*/ 1036320 h 1066800"/>
                <a:gd name="connsiteX11" fmla="*/ 0 w 1059180"/>
                <a:gd name="connsiteY11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838200 w 1059180"/>
                <a:gd name="connsiteY4" fmla="*/ 1066800 h 1066800"/>
                <a:gd name="connsiteX5" fmla="*/ 734710 w 1059180"/>
                <a:gd name="connsiteY5" fmla="*/ 830580 h 1066800"/>
                <a:gd name="connsiteX6" fmla="*/ 338470 w 1059180"/>
                <a:gd name="connsiteY6" fmla="*/ 845820 h 1066800"/>
                <a:gd name="connsiteX7" fmla="*/ 384190 w 1059180"/>
                <a:gd name="connsiteY7" fmla="*/ 632460 h 1066800"/>
                <a:gd name="connsiteX8" fmla="*/ 688990 w 1059180"/>
                <a:gd name="connsiteY8" fmla="*/ 647700 h 1066800"/>
                <a:gd name="connsiteX9" fmla="*/ 510540 w 1059180"/>
                <a:gd name="connsiteY9" fmla="*/ 259080 h 1066800"/>
                <a:gd name="connsiteX10" fmla="*/ 259080 w 1059180"/>
                <a:gd name="connsiteY10" fmla="*/ 1036320 h 1066800"/>
                <a:gd name="connsiteX11" fmla="*/ 0 w 1059180"/>
                <a:gd name="connsiteY11" fmla="*/ 1051560 h 1066800"/>
                <a:gd name="connsiteX0" fmla="*/ 0 w 1059180"/>
                <a:gd name="connsiteY0" fmla="*/ 1051560 h 1104900"/>
                <a:gd name="connsiteX1" fmla="*/ 373380 w 1059180"/>
                <a:gd name="connsiteY1" fmla="*/ 0 h 1104900"/>
                <a:gd name="connsiteX2" fmla="*/ 673750 w 1059180"/>
                <a:gd name="connsiteY2" fmla="*/ 7620 h 1104900"/>
                <a:gd name="connsiteX3" fmla="*/ 1059180 w 1059180"/>
                <a:gd name="connsiteY3" fmla="*/ 1059180 h 1104900"/>
                <a:gd name="connsiteX4" fmla="*/ 800100 w 1059180"/>
                <a:gd name="connsiteY4" fmla="*/ 1104900 h 1104900"/>
                <a:gd name="connsiteX5" fmla="*/ 734710 w 1059180"/>
                <a:gd name="connsiteY5" fmla="*/ 830580 h 1104900"/>
                <a:gd name="connsiteX6" fmla="*/ 338470 w 1059180"/>
                <a:gd name="connsiteY6" fmla="*/ 845820 h 1104900"/>
                <a:gd name="connsiteX7" fmla="*/ 384190 w 1059180"/>
                <a:gd name="connsiteY7" fmla="*/ 632460 h 1104900"/>
                <a:gd name="connsiteX8" fmla="*/ 688990 w 1059180"/>
                <a:gd name="connsiteY8" fmla="*/ 647700 h 1104900"/>
                <a:gd name="connsiteX9" fmla="*/ 510540 w 1059180"/>
                <a:gd name="connsiteY9" fmla="*/ 259080 h 1104900"/>
                <a:gd name="connsiteX10" fmla="*/ 259080 w 1059180"/>
                <a:gd name="connsiteY10" fmla="*/ 1036320 h 1104900"/>
                <a:gd name="connsiteX11" fmla="*/ 0 w 1059180"/>
                <a:gd name="connsiteY11" fmla="*/ 1051560 h 11049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34710 w 1059180"/>
                <a:gd name="connsiteY5" fmla="*/ 830580 h 1066800"/>
                <a:gd name="connsiteX6" fmla="*/ 338470 w 1059180"/>
                <a:gd name="connsiteY6" fmla="*/ 845820 h 1066800"/>
                <a:gd name="connsiteX7" fmla="*/ 384190 w 1059180"/>
                <a:gd name="connsiteY7" fmla="*/ 632460 h 1066800"/>
                <a:gd name="connsiteX8" fmla="*/ 688990 w 1059180"/>
                <a:gd name="connsiteY8" fmla="*/ 647700 h 1066800"/>
                <a:gd name="connsiteX9" fmla="*/ 510540 w 1059180"/>
                <a:gd name="connsiteY9" fmla="*/ 259080 h 1066800"/>
                <a:gd name="connsiteX10" fmla="*/ 259080 w 1059180"/>
                <a:gd name="connsiteY10" fmla="*/ 1036320 h 1066800"/>
                <a:gd name="connsiteX11" fmla="*/ 0 w 1059180"/>
                <a:gd name="connsiteY11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34710 w 1059180"/>
                <a:gd name="connsiteY5" fmla="*/ 830580 h 1066800"/>
                <a:gd name="connsiteX6" fmla="*/ 338470 w 1059180"/>
                <a:gd name="connsiteY6" fmla="*/ 845820 h 1066800"/>
                <a:gd name="connsiteX7" fmla="*/ 384190 w 1059180"/>
                <a:gd name="connsiteY7" fmla="*/ 647700 h 1066800"/>
                <a:gd name="connsiteX8" fmla="*/ 688990 w 1059180"/>
                <a:gd name="connsiteY8" fmla="*/ 647700 h 1066800"/>
                <a:gd name="connsiteX9" fmla="*/ 510540 w 1059180"/>
                <a:gd name="connsiteY9" fmla="*/ 259080 h 1066800"/>
                <a:gd name="connsiteX10" fmla="*/ 259080 w 1059180"/>
                <a:gd name="connsiteY10" fmla="*/ 1036320 h 1066800"/>
                <a:gd name="connsiteX11" fmla="*/ 0 w 1059180"/>
                <a:gd name="connsiteY11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34710 w 1059180"/>
                <a:gd name="connsiteY5" fmla="*/ 830580 h 1066800"/>
                <a:gd name="connsiteX6" fmla="*/ 376570 w 1059180"/>
                <a:gd name="connsiteY6" fmla="*/ 777240 h 1066800"/>
                <a:gd name="connsiteX7" fmla="*/ 384190 w 1059180"/>
                <a:gd name="connsiteY7" fmla="*/ 647700 h 1066800"/>
                <a:gd name="connsiteX8" fmla="*/ 688990 w 1059180"/>
                <a:gd name="connsiteY8" fmla="*/ 647700 h 1066800"/>
                <a:gd name="connsiteX9" fmla="*/ 510540 w 1059180"/>
                <a:gd name="connsiteY9" fmla="*/ 259080 h 1066800"/>
                <a:gd name="connsiteX10" fmla="*/ 259080 w 1059180"/>
                <a:gd name="connsiteY10" fmla="*/ 1036320 h 1066800"/>
                <a:gd name="connsiteX11" fmla="*/ 0 w 1059180"/>
                <a:gd name="connsiteY11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34710 w 1059180"/>
                <a:gd name="connsiteY5" fmla="*/ 830580 h 1066800"/>
                <a:gd name="connsiteX6" fmla="*/ 376570 w 1059180"/>
                <a:gd name="connsiteY6" fmla="*/ 777240 h 1066800"/>
                <a:gd name="connsiteX7" fmla="*/ 384190 w 1059180"/>
                <a:gd name="connsiteY7" fmla="*/ 647700 h 1066800"/>
                <a:gd name="connsiteX8" fmla="*/ 688990 w 1059180"/>
                <a:gd name="connsiteY8" fmla="*/ 647700 h 1066800"/>
                <a:gd name="connsiteX9" fmla="*/ 510540 w 1059180"/>
                <a:gd name="connsiteY9" fmla="*/ 259080 h 1066800"/>
                <a:gd name="connsiteX10" fmla="*/ 361330 w 1059180"/>
                <a:gd name="connsiteY10" fmla="*/ 800100 h 1066800"/>
                <a:gd name="connsiteX11" fmla="*/ 259080 w 1059180"/>
                <a:gd name="connsiteY11" fmla="*/ 1036320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34710 w 1059180"/>
                <a:gd name="connsiteY5" fmla="*/ 830580 h 1066800"/>
                <a:gd name="connsiteX6" fmla="*/ 376570 w 1059180"/>
                <a:gd name="connsiteY6" fmla="*/ 777240 h 1066800"/>
                <a:gd name="connsiteX7" fmla="*/ 384190 w 1059180"/>
                <a:gd name="connsiteY7" fmla="*/ 647700 h 1066800"/>
                <a:gd name="connsiteX8" fmla="*/ 669940 w 1059180"/>
                <a:gd name="connsiteY8" fmla="*/ 638175 h 1066800"/>
                <a:gd name="connsiteX9" fmla="*/ 510540 w 1059180"/>
                <a:gd name="connsiteY9" fmla="*/ 259080 h 1066800"/>
                <a:gd name="connsiteX10" fmla="*/ 361330 w 1059180"/>
                <a:gd name="connsiteY10" fmla="*/ 800100 h 1066800"/>
                <a:gd name="connsiteX11" fmla="*/ 259080 w 1059180"/>
                <a:gd name="connsiteY11" fmla="*/ 1036320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34710 w 1059180"/>
                <a:gd name="connsiteY5" fmla="*/ 830580 h 1066800"/>
                <a:gd name="connsiteX6" fmla="*/ 376570 w 1059180"/>
                <a:gd name="connsiteY6" fmla="*/ 777240 h 1066800"/>
                <a:gd name="connsiteX7" fmla="*/ 408002 w 1059180"/>
                <a:gd name="connsiteY7" fmla="*/ 638175 h 1066800"/>
                <a:gd name="connsiteX8" fmla="*/ 669940 w 1059180"/>
                <a:gd name="connsiteY8" fmla="*/ 638175 h 1066800"/>
                <a:gd name="connsiteX9" fmla="*/ 510540 w 1059180"/>
                <a:gd name="connsiteY9" fmla="*/ 259080 h 1066800"/>
                <a:gd name="connsiteX10" fmla="*/ 361330 w 1059180"/>
                <a:gd name="connsiteY10" fmla="*/ 800100 h 1066800"/>
                <a:gd name="connsiteX11" fmla="*/ 259080 w 1059180"/>
                <a:gd name="connsiteY11" fmla="*/ 1036320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34710 w 1059180"/>
                <a:gd name="connsiteY5" fmla="*/ 830580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69940 w 1059180"/>
                <a:gd name="connsiteY8" fmla="*/ 638175 h 1066800"/>
                <a:gd name="connsiteX9" fmla="*/ 510540 w 1059180"/>
                <a:gd name="connsiteY9" fmla="*/ 259080 h 1066800"/>
                <a:gd name="connsiteX10" fmla="*/ 361330 w 1059180"/>
                <a:gd name="connsiteY10" fmla="*/ 800100 h 1066800"/>
                <a:gd name="connsiteX11" fmla="*/ 259080 w 1059180"/>
                <a:gd name="connsiteY11" fmla="*/ 1036320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2803 w 1059180"/>
                <a:gd name="connsiteY5" fmla="*/ 799624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69940 w 1059180"/>
                <a:gd name="connsiteY8" fmla="*/ 638175 h 1066800"/>
                <a:gd name="connsiteX9" fmla="*/ 510540 w 1059180"/>
                <a:gd name="connsiteY9" fmla="*/ 259080 h 1066800"/>
                <a:gd name="connsiteX10" fmla="*/ 361330 w 1059180"/>
                <a:gd name="connsiteY10" fmla="*/ 800100 h 1066800"/>
                <a:gd name="connsiteX11" fmla="*/ 259080 w 1059180"/>
                <a:gd name="connsiteY11" fmla="*/ 1036320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16293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69940 w 1059180"/>
                <a:gd name="connsiteY8" fmla="*/ 638175 h 1066800"/>
                <a:gd name="connsiteX9" fmla="*/ 510540 w 1059180"/>
                <a:gd name="connsiteY9" fmla="*/ 259080 h 1066800"/>
                <a:gd name="connsiteX10" fmla="*/ 361330 w 1059180"/>
                <a:gd name="connsiteY10" fmla="*/ 800100 h 1066800"/>
                <a:gd name="connsiteX11" fmla="*/ 259080 w 1059180"/>
                <a:gd name="connsiteY11" fmla="*/ 1036320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69940 w 1059180"/>
                <a:gd name="connsiteY8" fmla="*/ 638175 h 1066800"/>
                <a:gd name="connsiteX9" fmla="*/ 510540 w 1059180"/>
                <a:gd name="connsiteY9" fmla="*/ 259080 h 1066800"/>
                <a:gd name="connsiteX10" fmla="*/ 361330 w 1059180"/>
                <a:gd name="connsiteY10" fmla="*/ 800100 h 1066800"/>
                <a:gd name="connsiteX11" fmla="*/ 259080 w 1059180"/>
                <a:gd name="connsiteY11" fmla="*/ 1036320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69940 w 1059180"/>
                <a:gd name="connsiteY8" fmla="*/ 638175 h 1066800"/>
                <a:gd name="connsiteX9" fmla="*/ 508158 w 1059180"/>
                <a:gd name="connsiteY9" fmla="*/ 268605 h 1066800"/>
                <a:gd name="connsiteX10" fmla="*/ 361330 w 1059180"/>
                <a:gd name="connsiteY10" fmla="*/ 800100 h 1066800"/>
                <a:gd name="connsiteX11" fmla="*/ 259080 w 1059180"/>
                <a:gd name="connsiteY11" fmla="*/ 1036320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69940 w 1059180"/>
                <a:gd name="connsiteY8" fmla="*/ 638175 h 1066800"/>
                <a:gd name="connsiteX9" fmla="*/ 517683 w 1059180"/>
                <a:gd name="connsiteY9" fmla="*/ 268605 h 1066800"/>
                <a:gd name="connsiteX10" fmla="*/ 361330 w 1059180"/>
                <a:gd name="connsiteY10" fmla="*/ 800100 h 1066800"/>
                <a:gd name="connsiteX11" fmla="*/ 259080 w 1059180"/>
                <a:gd name="connsiteY11" fmla="*/ 1036320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69940 w 1059180"/>
                <a:gd name="connsiteY8" fmla="*/ 638175 h 1066800"/>
                <a:gd name="connsiteX9" fmla="*/ 517683 w 1059180"/>
                <a:gd name="connsiteY9" fmla="*/ 268605 h 1066800"/>
                <a:gd name="connsiteX10" fmla="*/ 361330 w 1059180"/>
                <a:gd name="connsiteY10" fmla="*/ 800100 h 1066800"/>
                <a:gd name="connsiteX11" fmla="*/ 249555 w 1059180"/>
                <a:gd name="connsiteY11" fmla="*/ 1052989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69940 w 1059180"/>
                <a:gd name="connsiteY8" fmla="*/ 638175 h 1066800"/>
                <a:gd name="connsiteX9" fmla="*/ 517683 w 1059180"/>
                <a:gd name="connsiteY9" fmla="*/ 268605 h 1066800"/>
                <a:gd name="connsiteX10" fmla="*/ 361330 w 1059180"/>
                <a:gd name="connsiteY10" fmla="*/ 800100 h 1066800"/>
                <a:gd name="connsiteX11" fmla="*/ 290037 w 1059180"/>
                <a:gd name="connsiteY11" fmla="*/ 1060133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55653 w 1059180"/>
                <a:gd name="connsiteY8" fmla="*/ 633413 h 1066800"/>
                <a:gd name="connsiteX9" fmla="*/ 517683 w 1059180"/>
                <a:gd name="connsiteY9" fmla="*/ 268605 h 1066800"/>
                <a:gd name="connsiteX10" fmla="*/ 361330 w 1059180"/>
                <a:gd name="connsiteY10" fmla="*/ 800100 h 1066800"/>
                <a:gd name="connsiteX11" fmla="*/ 290037 w 1059180"/>
                <a:gd name="connsiteY11" fmla="*/ 1060133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55653 w 1059180"/>
                <a:gd name="connsiteY8" fmla="*/ 633413 h 1066800"/>
                <a:gd name="connsiteX9" fmla="*/ 524827 w 1059180"/>
                <a:gd name="connsiteY9" fmla="*/ 278130 h 1066800"/>
                <a:gd name="connsiteX10" fmla="*/ 361330 w 1059180"/>
                <a:gd name="connsiteY10" fmla="*/ 800100 h 1066800"/>
                <a:gd name="connsiteX11" fmla="*/ 290037 w 1059180"/>
                <a:gd name="connsiteY11" fmla="*/ 1060133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73750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55653 w 1059180"/>
                <a:gd name="connsiteY8" fmla="*/ 633413 h 1066800"/>
                <a:gd name="connsiteX9" fmla="*/ 517683 w 1059180"/>
                <a:gd name="connsiteY9" fmla="*/ 278130 h 1066800"/>
                <a:gd name="connsiteX10" fmla="*/ 361330 w 1059180"/>
                <a:gd name="connsiteY10" fmla="*/ 800100 h 1066800"/>
                <a:gd name="connsiteX11" fmla="*/ 290037 w 1059180"/>
                <a:gd name="connsiteY11" fmla="*/ 1060133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52319 w 1059180"/>
                <a:gd name="connsiteY2" fmla="*/ 7620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55653 w 1059180"/>
                <a:gd name="connsiteY8" fmla="*/ 633413 h 1066800"/>
                <a:gd name="connsiteX9" fmla="*/ 517683 w 1059180"/>
                <a:gd name="connsiteY9" fmla="*/ 278130 h 1066800"/>
                <a:gd name="connsiteX10" fmla="*/ 361330 w 1059180"/>
                <a:gd name="connsiteY10" fmla="*/ 800100 h 1066800"/>
                <a:gd name="connsiteX11" fmla="*/ 290037 w 1059180"/>
                <a:gd name="connsiteY11" fmla="*/ 1060133 h 1066800"/>
                <a:gd name="connsiteX12" fmla="*/ 0 w 1059180"/>
                <a:gd name="connsiteY12" fmla="*/ 1051560 h 1066800"/>
                <a:gd name="connsiteX0" fmla="*/ 0 w 1059180"/>
                <a:gd name="connsiteY0" fmla="*/ 1051560 h 1066800"/>
                <a:gd name="connsiteX1" fmla="*/ 373380 w 1059180"/>
                <a:gd name="connsiteY1" fmla="*/ 0 h 1066800"/>
                <a:gd name="connsiteX2" fmla="*/ 602313 w 1059180"/>
                <a:gd name="connsiteY2" fmla="*/ 17145 h 1066800"/>
                <a:gd name="connsiteX3" fmla="*/ 1059180 w 1059180"/>
                <a:gd name="connsiteY3" fmla="*/ 1059180 h 1066800"/>
                <a:gd name="connsiteX4" fmla="*/ 784860 w 1059180"/>
                <a:gd name="connsiteY4" fmla="*/ 1066800 h 1066800"/>
                <a:gd name="connsiteX5" fmla="*/ 727566 w 1059180"/>
                <a:gd name="connsiteY5" fmla="*/ 809149 h 1066800"/>
                <a:gd name="connsiteX6" fmla="*/ 362282 w 1059180"/>
                <a:gd name="connsiteY6" fmla="*/ 812958 h 1066800"/>
                <a:gd name="connsiteX7" fmla="*/ 408002 w 1059180"/>
                <a:gd name="connsiteY7" fmla="*/ 638175 h 1066800"/>
                <a:gd name="connsiteX8" fmla="*/ 655653 w 1059180"/>
                <a:gd name="connsiteY8" fmla="*/ 633413 h 1066800"/>
                <a:gd name="connsiteX9" fmla="*/ 517683 w 1059180"/>
                <a:gd name="connsiteY9" fmla="*/ 278130 h 1066800"/>
                <a:gd name="connsiteX10" fmla="*/ 361330 w 1059180"/>
                <a:gd name="connsiteY10" fmla="*/ 800100 h 1066800"/>
                <a:gd name="connsiteX11" fmla="*/ 290037 w 1059180"/>
                <a:gd name="connsiteY11" fmla="*/ 1060133 h 1066800"/>
                <a:gd name="connsiteX12" fmla="*/ 0 w 1059180"/>
                <a:gd name="connsiteY12" fmla="*/ 1051560 h 1066800"/>
                <a:gd name="connsiteX0" fmla="*/ 0 w 1059180"/>
                <a:gd name="connsiteY0" fmla="*/ 1053465 h 1068705"/>
                <a:gd name="connsiteX1" fmla="*/ 373380 w 1059180"/>
                <a:gd name="connsiteY1" fmla="*/ 1905 h 1068705"/>
                <a:gd name="connsiteX2" fmla="*/ 621363 w 1059180"/>
                <a:gd name="connsiteY2" fmla="*/ 0 h 1068705"/>
                <a:gd name="connsiteX3" fmla="*/ 1059180 w 1059180"/>
                <a:gd name="connsiteY3" fmla="*/ 1061085 h 1068705"/>
                <a:gd name="connsiteX4" fmla="*/ 784860 w 1059180"/>
                <a:gd name="connsiteY4" fmla="*/ 1068705 h 1068705"/>
                <a:gd name="connsiteX5" fmla="*/ 727566 w 1059180"/>
                <a:gd name="connsiteY5" fmla="*/ 811054 h 1068705"/>
                <a:gd name="connsiteX6" fmla="*/ 362282 w 1059180"/>
                <a:gd name="connsiteY6" fmla="*/ 814863 h 1068705"/>
                <a:gd name="connsiteX7" fmla="*/ 408002 w 1059180"/>
                <a:gd name="connsiteY7" fmla="*/ 640080 h 1068705"/>
                <a:gd name="connsiteX8" fmla="*/ 655653 w 1059180"/>
                <a:gd name="connsiteY8" fmla="*/ 635318 h 1068705"/>
                <a:gd name="connsiteX9" fmla="*/ 517683 w 1059180"/>
                <a:gd name="connsiteY9" fmla="*/ 280035 h 1068705"/>
                <a:gd name="connsiteX10" fmla="*/ 361330 w 1059180"/>
                <a:gd name="connsiteY10" fmla="*/ 802005 h 1068705"/>
                <a:gd name="connsiteX11" fmla="*/ 290037 w 1059180"/>
                <a:gd name="connsiteY11" fmla="*/ 1062038 h 1068705"/>
                <a:gd name="connsiteX12" fmla="*/ 0 w 1059180"/>
                <a:gd name="connsiteY12" fmla="*/ 1053465 h 1068705"/>
                <a:gd name="connsiteX0" fmla="*/ 0 w 1059180"/>
                <a:gd name="connsiteY0" fmla="*/ 1053465 h 1068705"/>
                <a:gd name="connsiteX1" fmla="*/ 425768 w 1059180"/>
                <a:gd name="connsiteY1" fmla="*/ 9049 h 1068705"/>
                <a:gd name="connsiteX2" fmla="*/ 621363 w 1059180"/>
                <a:gd name="connsiteY2" fmla="*/ 0 h 1068705"/>
                <a:gd name="connsiteX3" fmla="*/ 1059180 w 1059180"/>
                <a:gd name="connsiteY3" fmla="*/ 1061085 h 1068705"/>
                <a:gd name="connsiteX4" fmla="*/ 784860 w 1059180"/>
                <a:gd name="connsiteY4" fmla="*/ 1068705 h 1068705"/>
                <a:gd name="connsiteX5" fmla="*/ 727566 w 1059180"/>
                <a:gd name="connsiteY5" fmla="*/ 811054 h 1068705"/>
                <a:gd name="connsiteX6" fmla="*/ 362282 w 1059180"/>
                <a:gd name="connsiteY6" fmla="*/ 814863 h 1068705"/>
                <a:gd name="connsiteX7" fmla="*/ 408002 w 1059180"/>
                <a:gd name="connsiteY7" fmla="*/ 640080 h 1068705"/>
                <a:gd name="connsiteX8" fmla="*/ 655653 w 1059180"/>
                <a:gd name="connsiteY8" fmla="*/ 635318 h 1068705"/>
                <a:gd name="connsiteX9" fmla="*/ 517683 w 1059180"/>
                <a:gd name="connsiteY9" fmla="*/ 280035 h 1068705"/>
                <a:gd name="connsiteX10" fmla="*/ 361330 w 1059180"/>
                <a:gd name="connsiteY10" fmla="*/ 802005 h 1068705"/>
                <a:gd name="connsiteX11" fmla="*/ 290037 w 1059180"/>
                <a:gd name="connsiteY11" fmla="*/ 1062038 h 1068705"/>
                <a:gd name="connsiteX12" fmla="*/ 0 w 1059180"/>
                <a:gd name="connsiteY12" fmla="*/ 1053465 h 1068705"/>
                <a:gd name="connsiteX0" fmla="*/ 0 w 1059180"/>
                <a:gd name="connsiteY0" fmla="*/ 1053941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362282 w 1059180"/>
                <a:gd name="connsiteY6" fmla="*/ 815339 h 1069181"/>
                <a:gd name="connsiteX7" fmla="*/ 408002 w 1059180"/>
                <a:gd name="connsiteY7" fmla="*/ 640556 h 1069181"/>
                <a:gd name="connsiteX8" fmla="*/ 655653 w 1059180"/>
                <a:gd name="connsiteY8" fmla="*/ 635794 h 1069181"/>
                <a:gd name="connsiteX9" fmla="*/ 517683 w 1059180"/>
                <a:gd name="connsiteY9" fmla="*/ 280511 h 1069181"/>
                <a:gd name="connsiteX10" fmla="*/ 361330 w 1059180"/>
                <a:gd name="connsiteY10" fmla="*/ 802481 h 1069181"/>
                <a:gd name="connsiteX11" fmla="*/ 290037 w 1059180"/>
                <a:gd name="connsiteY11" fmla="*/ 1062514 h 1069181"/>
                <a:gd name="connsiteX12" fmla="*/ 0 w 1059180"/>
                <a:gd name="connsiteY12" fmla="*/ 1053941 h 1069181"/>
                <a:gd name="connsiteX0" fmla="*/ 0 w 1059180"/>
                <a:gd name="connsiteY0" fmla="*/ 1053941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362282 w 1059180"/>
                <a:gd name="connsiteY6" fmla="*/ 815339 h 1069181"/>
                <a:gd name="connsiteX7" fmla="*/ 408002 w 1059180"/>
                <a:gd name="connsiteY7" fmla="*/ 640556 h 1069181"/>
                <a:gd name="connsiteX8" fmla="*/ 655653 w 1059180"/>
                <a:gd name="connsiteY8" fmla="*/ 635794 h 1069181"/>
                <a:gd name="connsiteX9" fmla="*/ 512921 w 1059180"/>
                <a:gd name="connsiteY9" fmla="*/ 220980 h 1069181"/>
                <a:gd name="connsiteX10" fmla="*/ 361330 w 1059180"/>
                <a:gd name="connsiteY10" fmla="*/ 802481 h 1069181"/>
                <a:gd name="connsiteX11" fmla="*/ 290037 w 1059180"/>
                <a:gd name="connsiteY11" fmla="*/ 1062514 h 1069181"/>
                <a:gd name="connsiteX12" fmla="*/ 0 w 1059180"/>
                <a:gd name="connsiteY12" fmla="*/ 1053941 h 1069181"/>
                <a:gd name="connsiteX0" fmla="*/ 0 w 1059180"/>
                <a:gd name="connsiteY0" fmla="*/ 1053941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362282 w 1059180"/>
                <a:gd name="connsiteY6" fmla="*/ 815339 h 1069181"/>
                <a:gd name="connsiteX7" fmla="*/ 408002 w 1059180"/>
                <a:gd name="connsiteY7" fmla="*/ 640556 h 1069181"/>
                <a:gd name="connsiteX8" fmla="*/ 655653 w 1059180"/>
                <a:gd name="connsiteY8" fmla="*/ 635794 h 1069181"/>
                <a:gd name="connsiteX9" fmla="*/ 498633 w 1059180"/>
                <a:gd name="connsiteY9" fmla="*/ 128111 h 1069181"/>
                <a:gd name="connsiteX10" fmla="*/ 361330 w 1059180"/>
                <a:gd name="connsiteY10" fmla="*/ 802481 h 1069181"/>
                <a:gd name="connsiteX11" fmla="*/ 290037 w 1059180"/>
                <a:gd name="connsiteY11" fmla="*/ 1062514 h 1069181"/>
                <a:gd name="connsiteX12" fmla="*/ 0 w 1059180"/>
                <a:gd name="connsiteY12" fmla="*/ 1053941 h 1069181"/>
                <a:gd name="connsiteX0" fmla="*/ 0 w 1059180"/>
                <a:gd name="connsiteY0" fmla="*/ 1053941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362282 w 1059180"/>
                <a:gd name="connsiteY6" fmla="*/ 815339 h 1069181"/>
                <a:gd name="connsiteX7" fmla="*/ 408002 w 1059180"/>
                <a:gd name="connsiteY7" fmla="*/ 640556 h 1069181"/>
                <a:gd name="connsiteX8" fmla="*/ 655653 w 1059180"/>
                <a:gd name="connsiteY8" fmla="*/ 635794 h 1069181"/>
                <a:gd name="connsiteX9" fmla="*/ 512921 w 1059180"/>
                <a:gd name="connsiteY9" fmla="*/ 232886 h 1069181"/>
                <a:gd name="connsiteX10" fmla="*/ 361330 w 1059180"/>
                <a:gd name="connsiteY10" fmla="*/ 802481 h 1069181"/>
                <a:gd name="connsiteX11" fmla="*/ 290037 w 1059180"/>
                <a:gd name="connsiteY11" fmla="*/ 1062514 h 1069181"/>
                <a:gd name="connsiteX12" fmla="*/ 0 w 1059180"/>
                <a:gd name="connsiteY12" fmla="*/ 1053941 h 1069181"/>
                <a:gd name="connsiteX0" fmla="*/ 0 w 1059180"/>
                <a:gd name="connsiteY0" fmla="*/ 1053941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362282 w 1059180"/>
                <a:gd name="connsiteY6" fmla="*/ 815339 h 1069181"/>
                <a:gd name="connsiteX7" fmla="*/ 427052 w 1059180"/>
                <a:gd name="connsiteY7" fmla="*/ 645319 h 1069181"/>
                <a:gd name="connsiteX8" fmla="*/ 655653 w 1059180"/>
                <a:gd name="connsiteY8" fmla="*/ 635794 h 1069181"/>
                <a:gd name="connsiteX9" fmla="*/ 512921 w 1059180"/>
                <a:gd name="connsiteY9" fmla="*/ 232886 h 1069181"/>
                <a:gd name="connsiteX10" fmla="*/ 361330 w 1059180"/>
                <a:gd name="connsiteY10" fmla="*/ 802481 h 1069181"/>
                <a:gd name="connsiteX11" fmla="*/ 290037 w 1059180"/>
                <a:gd name="connsiteY11" fmla="*/ 1062514 h 1069181"/>
                <a:gd name="connsiteX12" fmla="*/ 0 w 1059180"/>
                <a:gd name="connsiteY12" fmla="*/ 1053941 h 1069181"/>
                <a:gd name="connsiteX0" fmla="*/ 0 w 1059180"/>
                <a:gd name="connsiteY0" fmla="*/ 1053941 h 1114902"/>
                <a:gd name="connsiteX1" fmla="*/ 406718 w 1059180"/>
                <a:gd name="connsiteY1" fmla="*/ 0 h 1114902"/>
                <a:gd name="connsiteX2" fmla="*/ 621363 w 1059180"/>
                <a:gd name="connsiteY2" fmla="*/ 476 h 1114902"/>
                <a:gd name="connsiteX3" fmla="*/ 1059180 w 1059180"/>
                <a:gd name="connsiteY3" fmla="*/ 1061561 h 1114902"/>
                <a:gd name="connsiteX4" fmla="*/ 784860 w 1059180"/>
                <a:gd name="connsiteY4" fmla="*/ 1069181 h 1114902"/>
                <a:gd name="connsiteX5" fmla="*/ 727566 w 1059180"/>
                <a:gd name="connsiteY5" fmla="*/ 811530 h 1114902"/>
                <a:gd name="connsiteX6" fmla="*/ 362282 w 1059180"/>
                <a:gd name="connsiteY6" fmla="*/ 815339 h 1114902"/>
                <a:gd name="connsiteX7" fmla="*/ 427052 w 1059180"/>
                <a:gd name="connsiteY7" fmla="*/ 645319 h 1114902"/>
                <a:gd name="connsiteX8" fmla="*/ 655653 w 1059180"/>
                <a:gd name="connsiteY8" fmla="*/ 635794 h 1114902"/>
                <a:gd name="connsiteX9" fmla="*/ 512921 w 1059180"/>
                <a:gd name="connsiteY9" fmla="*/ 232886 h 1114902"/>
                <a:gd name="connsiteX10" fmla="*/ 361330 w 1059180"/>
                <a:gd name="connsiteY10" fmla="*/ 802481 h 1114902"/>
                <a:gd name="connsiteX11" fmla="*/ 292418 w 1059180"/>
                <a:gd name="connsiteY11" fmla="*/ 1114902 h 1114902"/>
                <a:gd name="connsiteX12" fmla="*/ 0 w 1059180"/>
                <a:gd name="connsiteY12" fmla="*/ 1053941 h 1114902"/>
                <a:gd name="connsiteX0" fmla="*/ 0 w 1059180"/>
                <a:gd name="connsiteY0" fmla="*/ 1053941 h 1114902"/>
                <a:gd name="connsiteX1" fmla="*/ 406718 w 1059180"/>
                <a:gd name="connsiteY1" fmla="*/ 0 h 1114902"/>
                <a:gd name="connsiteX2" fmla="*/ 621363 w 1059180"/>
                <a:gd name="connsiteY2" fmla="*/ 476 h 1114902"/>
                <a:gd name="connsiteX3" fmla="*/ 1059180 w 1059180"/>
                <a:gd name="connsiteY3" fmla="*/ 1061561 h 1114902"/>
                <a:gd name="connsiteX4" fmla="*/ 784860 w 1059180"/>
                <a:gd name="connsiteY4" fmla="*/ 1069181 h 1114902"/>
                <a:gd name="connsiteX5" fmla="*/ 727566 w 1059180"/>
                <a:gd name="connsiteY5" fmla="*/ 811530 h 1114902"/>
                <a:gd name="connsiteX6" fmla="*/ 362282 w 1059180"/>
                <a:gd name="connsiteY6" fmla="*/ 815339 h 1114902"/>
                <a:gd name="connsiteX7" fmla="*/ 427052 w 1059180"/>
                <a:gd name="connsiteY7" fmla="*/ 645319 h 1114902"/>
                <a:gd name="connsiteX8" fmla="*/ 655653 w 1059180"/>
                <a:gd name="connsiteY8" fmla="*/ 635794 h 1114902"/>
                <a:gd name="connsiteX9" fmla="*/ 512921 w 1059180"/>
                <a:gd name="connsiteY9" fmla="*/ 232886 h 1114902"/>
                <a:gd name="connsiteX10" fmla="*/ 242268 w 1059180"/>
                <a:gd name="connsiteY10" fmla="*/ 776287 h 1114902"/>
                <a:gd name="connsiteX11" fmla="*/ 292418 w 1059180"/>
                <a:gd name="connsiteY11" fmla="*/ 1114902 h 1114902"/>
                <a:gd name="connsiteX12" fmla="*/ 0 w 1059180"/>
                <a:gd name="connsiteY12" fmla="*/ 1053941 h 1114902"/>
                <a:gd name="connsiteX0" fmla="*/ 0 w 1059180"/>
                <a:gd name="connsiteY0" fmla="*/ 1053941 h 1114902"/>
                <a:gd name="connsiteX1" fmla="*/ 406718 w 1059180"/>
                <a:gd name="connsiteY1" fmla="*/ 0 h 1114902"/>
                <a:gd name="connsiteX2" fmla="*/ 621363 w 1059180"/>
                <a:gd name="connsiteY2" fmla="*/ 476 h 1114902"/>
                <a:gd name="connsiteX3" fmla="*/ 1059180 w 1059180"/>
                <a:gd name="connsiteY3" fmla="*/ 1061561 h 1114902"/>
                <a:gd name="connsiteX4" fmla="*/ 784860 w 1059180"/>
                <a:gd name="connsiteY4" fmla="*/ 1069181 h 1114902"/>
                <a:gd name="connsiteX5" fmla="*/ 727566 w 1059180"/>
                <a:gd name="connsiteY5" fmla="*/ 811530 h 1114902"/>
                <a:gd name="connsiteX6" fmla="*/ 578976 w 1059180"/>
                <a:gd name="connsiteY6" fmla="*/ 853439 h 1114902"/>
                <a:gd name="connsiteX7" fmla="*/ 427052 w 1059180"/>
                <a:gd name="connsiteY7" fmla="*/ 645319 h 1114902"/>
                <a:gd name="connsiteX8" fmla="*/ 655653 w 1059180"/>
                <a:gd name="connsiteY8" fmla="*/ 635794 h 1114902"/>
                <a:gd name="connsiteX9" fmla="*/ 512921 w 1059180"/>
                <a:gd name="connsiteY9" fmla="*/ 232886 h 1114902"/>
                <a:gd name="connsiteX10" fmla="*/ 242268 w 1059180"/>
                <a:gd name="connsiteY10" fmla="*/ 776287 h 1114902"/>
                <a:gd name="connsiteX11" fmla="*/ 292418 w 1059180"/>
                <a:gd name="connsiteY11" fmla="*/ 1114902 h 1114902"/>
                <a:gd name="connsiteX12" fmla="*/ 0 w 1059180"/>
                <a:gd name="connsiteY12" fmla="*/ 1053941 h 1114902"/>
                <a:gd name="connsiteX0" fmla="*/ 0 w 1059180"/>
                <a:gd name="connsiteY0" fmla="*/ 1053941 h 1114902"/>
                <a:gd name="connsiteX1" fmla="*/ 406718 w 1059180"/>
                <a:gd name="connsiteY1" fmla="*/ 0 h 1114902"/>
                <a:gd name="connsiteX2" fmla="*/ 621363 w 1059180"/>
                <a:gd name="connsiteY2" fmla="*/ 476 h 1114902"/>
                <a:gd name="connsiteX3" fmla="*/ 1059180 w 1059180"/>
                <a:gd name="connsiteY3" fmla="*/ 1061561 h 1114902"/>
                <a:gd name="connsiteX4" fmla="*/ 784860 w 1059180"/>
                <a:gd name="connsiteY4" fmla="*/ 1069181 h 1114902"/>
                <a:gd name="connsiteX5" fmla="*/ 727566 w 1059180"/>
                <a:gd name="connsiteY5" fmla="*/ 811530 h 1114902"/>
                <a:gd name="connsiteX6" fmla="*/ 578976 w 1059180"/>
                <a:gd name="connsiteY6" fmla="*/ 853439 h 1114902"/>
                <a:gd name="connsiteX7" fmla="*/ 427052 w 1059180"/>
                <a:gd name="connsiteY7" fmla="*/ 645319 h 1114902"/>
                <a:gd name="connsiteX8" fmla="*/ 655653 w 1059180"/>
                <a:gd name="connsiteY8" fmla="*/ 635794 h 1114902"/>
                <a:gd name="connsiteX9" fmla="*/ 512921 w 1059180"/>
                <a:gd name="connsiteY9" fmla="*/ 232886 h 1114902"/>
                <a:gd name="connsiteX10" fmla="*/ 320849 w 1059180"/>
                <a:gd name="connsiteY10" fmla="*/ 788193 h 1114902"/>
                <a:gd name="connsiteX11" fmla="*/ 292418 w 1059180"/>
                <a:gd name="connsiteY11" fmla="*/ 1114902 h 1114902"/>
                <a:gd name="connsiteX12" fmla="*/ 0 w 1059180"/>
                <a:gd name="connsiteY12" fmla="*/ 1053941 h 1114902"/>
                <a:gd name="connsiteX0" fmla="*/ 0 w 1059180"/>
                <a:gd name="connsiteY0" fmla="*/ 1053941 h 1072040"/>
                <a:gd name="connsiteX1" fmla="*/ 406718 w 1059180"/>
                <a:gd name="connsiteY1" fmla="*/ 0 h 1072040"/>
                <a:gd name="connsiteX2" fmla="*/ 621363 w 1059180"/>
                <a:gd name="connsiteY2" fmla="*/ 476 h 1072040"/>
                <a:gd name="connsiteX3" fmla="*/ 1059180 w 1059180"/>
                <a:gd name="connsiteY3" fmla="*/ 1061561 h 1072040"/>
                <a:gd name="connsiteX4" fmla="*/ 784860 w 1059180"/>
                <a:gd name="connsiteY4" fmla="*/ 1069181 h 1072040"/>
                <a:gd name="connsiteX5" fmla="*/ 727566 w 1059180"/>
                <a:gd name="connsiteY5" fmla="*/ 811530 h 1072040"/>
                <a:gd name="connsiteX6" fmla="*/ 578976 w 1059180"/>
                <a:gd name="connsiteY6" fmla="*/ 853439 h 1072040"/>
                <a:gd name="connsiteX7" fmla="*/ 427052 w 1059180"/>
                <a:gd name="connsiteY7" fmla="*/ 645319 h 1072040"/>
                <a:gd name="connsiteX8" fmla="*/ 655653 w 1059180"/>
                <a:gd name="connsiteY8" fmla="*/ 635794 h 1072040"/>
                <a:gd name="connsiteX9" fmla="*/ 512921 w 1059180"/>
                <a:gd name="connsiteY9" fmla="*/ 232886 h 1072040"/>
                <a:gd name="connsiteX10" fmla="*/ 320849 w 1059180"/>
                <a:gd name="connsiteY10" fmla="*/ 788193 h 1072040"/>
                <a:gd name="connsiteX11" fmla="*/ 144780 w 1059180"/>
                <a:gd name="connsiteY11" fmla="*/ 1072040 h 1072040"/>
                <a:gd name="connsiteX12" fmla="*/ 0 w 1059180"/>
                <a:gd name="connsiteY12" fmla="*/ 1053941 h 1072040"/>
                <a:gd name="connsiteX0" fmla="*/ 0 w 1059180"/>
                <a:gd name="connsiteY0" fmla="*/ 1053941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578976 w 1059180"/>
                <a:gd name="connsiteY6" fmla="*/ 853439 h 1069181"/>
                <a:gd name="connsiteX7" fmla="*/ 427052 w 1059180"/>
                <a:gd name="connsiteY7" fmla="*/ 645319 h 1069181"/>
                <a:gd name="connsiteX8" fmla="*/ 655653 w 1059180"/>
                <a:gd name="connsiteY8" fmla="*/ 635794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53941 h 1069181"/>
                <a:gd name="connsiteX0" fmla="*/ 0 w 904399"/>
                <a:gd name="connsiteY0" fmla="*/ 972978 h 1069181"/>
                <a:gd name="connsiteX1" fmla="*/ 251937 w 904399"/>
                <a:gd name="connsiteY1" fmla="*/ 0 h 1069181"/>
                <a:gd name="connsiteX2" fmla="*/ 466582 w 904399"/>
                <a:gd name="connsiteY2" fmla="*/ 476 h 1069181"/>
                <a:gd name="connsiteX3" fmla="*/ 904399 w 904399"/>
                <a:gd name="connsiteY3" fmla="*/ 1061561 h 1069181"/>
                <a:gd name="connsiteX4" fmla="*/ 630079 w 904399"/>
                <a:gd name="connsiteY4" fmla="*/ 1069181 h 1069181"/>
                <a:gd name="connsiteX5" fmla="*/ 572785 w 904399"/>
                <a:gd name="connsiteY5" fmla="*/ 811530 h 1069181"/>
                <a:gd name="connsiteX6" fmla="*/ 424195 w 904399"/>
                <a:gd name="connsiteY6" fmla="*/ 853439 h 1069181"/>
                <a:gd name="connsiteX7" fmla="*/ 272271 w 904399"/>
                <a:gd name="connsiteY7" fmla="*/ 645319 h 1069181"/>
                <a:gd name="connsiteX8" fmla="*/ 500872 w 904399"/>
                <a:gd name="connsiteY8" fmla="*/ 635794 h 1069181"/>
                <a:gd name="connsiteX9" fmla="*/ 358140 w 904399"/>
                <a:gd name="connsiteY9" fmla="*/ 232886 h 1069181"/>
                <a:gd name="connsiteX10" fmla="*/ 166068 w 904399"/>
                <a:gd name="connsiteY10" fmla="*/ 788193 h 1069181"/>
                <a:gd name="connsiteX11" fmla="*/ 70961 w 904399"/>
                <a:gd name="connsiteY11" fmla="*/ 1050609 h 1069181"/>
                <a:gd name="connsiteX12" fmla="*/ 0 w 904399"/>
                <a:gd name="connsiteY12" fmla="*/ 972978 h 1069181"/>
                <a:gd name="connsiteX0" fmla="*/ 0 w 1059180"/>
                <a:gd name="connsiteY0" fmla="*/ 1044416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578976 w 1059180"/>
                <a:gd name="connsiteY6" fmla="*/ 853439 h 1069181"/>
                <a:gd name="connsiteX7" fmla="*/ 427052 w 1059180"/>
                <a:gd name="connsiteY7" fmla="*/ 645319 h 1069181"/>
                <a:gd name="connsiteX8" fmla="*/ 655653 w 1059180"/>
                <a:gd name="connsiteY8" fmla="*/ 635794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44416 h 1069181"/>
                <a:gd name="connsiteX0" fmla="*/ 0 w 1059180"/>
                <a:gd name="connsiteY0" fmla="*/ 1044416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578976 w 1059180"/>
                <a:gd name="connsiteY6" fmla="*/ 853439 h 1069181"/>
                <a:gd name="connsiteX7" fmla="*/ 427052 w 1059180"/>
                <a:gd name="connsiteY7" fmla="*/ 645319 h 1069181"/>
                <a:gd name="connsiteX8" fmla="*/ 769953 w 1059180"/>
                <a:gd name="connsiteY8" fmla="*/ 621507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44416 h 1069181"/>
                <a:gd name="connsiteX0" fmla="*/ 0 w 1059180"/>
                <a:gd name="connsiteY0" fmla="*/ 1044416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578976 w 1059180"/>
                <a:gd name="connsiteY6" fmla="*/ 853439 h 1069181"/>
                <a:gd name="connsiteX7" fmla="*/ 491346 w 1059180"/>
                <a:gd name="connsiteY7" fmla="*/ 800101 h 1069181"/>
                <a:gd name="connsiteX8" fmla="*/ 769953 w 1059180"/>
                <a:gd name="connsiteY8" fmla="*/ 621507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44416 h 1069181"/>
                <a:gd name="connsiteX0" fmla="*/ 0 w 1059180"/>
                <a:gd name="connsiteY0" fmla="*/ 1044416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578976 w 1059180"/>
                <a:gd name="connsiteY6" fmla="*/ 853439 h 1069181"/>
                <a:gd name="connsiteX7" fmla="*/ 491346 w 1059180"/>
                <a:gd name="connsiteY7" fmla="*/ 800101 h 1069181"/>
                <a:gd name="connsiteX8" fmla="*/ 658034 w 1059180"/>
                <a:gd name="connsiteY8" fmla="*/ 633413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44416 h 1069181"/>
                <a:gd name="connsiteX0" fmla="*/ 0 w 1059180"/>
                <a:gd name="connsiteY0" fmla="*/ 1044416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578976 w 1059180"/>
                <a:gd name="connsiteY6" fmla="*/ 853439 h 1069181"/>
                <a:gd name="connsiteX7" fmla="*/ 369902 w 1059180"/>
                <a:gd name="connsiteY7" fmla="*/ 633414 h 1069181"/>
                <a:gd name="connsiteX8" fmla="*/ 658034 w 1059180"/>
                <a:gd name="connsiteY8" fmla="*/ 633413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44416 h 1069181"/>
                <a:gd name="connsiteX0" fmla="*/ 0 w 1059180"/>
                <a:gd name="connsiteY0" fmla="*/ 1044416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7566 w 1059180"/>
                <a:gd name="connsiteY5" fmla="*/ 811530 h 1069181"/>
                <a:gd name="connsiteX6" fmla="*/ 307513 w 1059180"/>
                <a:gd name="connsiteY6" fmla="*/ 808196 h 1069181"/>
                <a:gd name="connsiteX7" fmla="*/ 369902 w 1059180"/>
                <a:gd name="connsiteY7" fmla="*/ 633414 h 1069181"/>
                <a:gd name="connsiteX8" fmla="*/ 658034 w 1059180"/>
                <a:gd name="connsiteY8" fmla="*/ 633413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44416 h 1069181"/>
                <a:gd name="connsiteX0" fmla="*/ 0 w 1059180"/>
                <a:gd name="connsiteY0" fmla="*/ 1044416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608504 w 1059180"/>
                <a:gd name="connsiteY5" fmla="*/ 744855 h 1069181"/>
                <a:gd name="connsiteX6" fmla="*/ 307513 w 1059180"/>
                <a:gd name="connsiteY6" fmla="*/ 808196 h 1069181"/>
                <a:gd name="connsiteX7" fmla="*/ 369902 w 1059180"/>
                <a:gd name="connsiteY7" fmla="*/ 633414 h 1069181"/>
                <a:gd name="connsiteX8" fmla="*/ 658034 w 1059180"/>
                <a:gd name="connsiteY8" fmla="*/ 633413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44416 h 1069181"/>
                <a:gd name="connsiteX0" fmla="*/ 0 w 1059180"/>
                <a:gd name="connsiteY0" fmla="*/ 1044416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51379 w 1059180"/>
                <a:gd name="connsiteY5" fmla="*/ 718662 h 1069181"/>
                <a:gd name="connsiteX6" fmla="*/ 307513 w 1059180"/>
                <a:gd name="connsiteY6" fmla="*/ 808196 h 1069181"/>
                <a:gd name="connsiteX7" fmla="*/ 369902 w 1059180"/>
                <a:gd name="connsiteY7" fmla="*/ 633414 h 1069181"/>
                <a:gd name="connsiteX8" fmla="*/ 658034 w 1059180"/>
                <a:gd name="connsiteY8" fmla="*/ 633413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44416 h 1069181"/>
                <a:gd name="connsiteX0" fmla="*/ 0 w 1059180"/>
                <a:gd name="connsiteY0" fmla="*/ 1044416 h 1069181"/>
                <a:gd name="connsiteX1" fmla="*/ 406718 w 1059180"/>
                <a:gd name="connsiteY1" fmla="*/ 0 h 1069181"/>
                <a:gd name="connsiteX2" fmla="*/ 621363 w 1059180"/>
                <a:gd name="connsiteY2" fmla="*/ 476 h 1069181"/>
                <a:gd name="connsiteX3" fmla="*/ 1059180 w 1059180"/>
                <a:gd name="connsiteY3" fmla="*/ 1061561 h 1069181"/>
                <a:gd name="connsiteX4" fmla="*/ 784860 w 1059180"/>
                <a:gd name="connsiteY4" fmla="*/ 1069181 h 1069181"/>
                <a:gd name="connsiteX5" fmla="*/ 729948 w 1059180"/>
                <a:gd name="connsiteY5" fmla="*/ 811531 h 1069181"/>
                <a:gd name="connsiteX6" fmla="*/ 307513 w 1059180"/>
                <a:gd name="connsiteY6" fmla="*/ 808196 h 1069181"/>
                <a:gd name="connsiteX7" fmla="*/ 369902 w 1059180"/>
                <a:gd name="connsiteY7" fmla="*/ 633414 h 1069181"/>
                <a:gd name="connsiteX8" fmla="*/ 658034 w 1059180"/>
                <a:gd name="connsiteY8" fmla="*/ 633413 h 1069181"/>
                <a:gd name="connsiteX9" fmla="*/ 512921 w 1059180"/>
                <a:gd name="connsiteY9" fmla="*/ 232886 h 1069181"/>
                <a:gd name="connsiteX10" fmla="*/ 320849 w 1059180"/>
                <a:gd name="connsiteY10" fmla="*/ 788193 h 1069181"/>
                <a:gd name="connsiteX11" fmla="*/ 225742 w 1059180"/>
                <a:gd name="connsiteY11" fmla="*/ 1050609 h 1069181"/>
                <a:gd name="connsiteX12" fmla="*/ 0 w 1059180"/>
                <a:gd name="connsiteY12" fmla="*/ 1044416 h 1069181"/>
                <a:gd name="connsiteX0" fmla="*/ 0 w 1059180"/>
                <a:gd name="connsiteY0" fmla="*/ 1044416 h 1061561"/>
                <a:gd name="connsiteX1" fmla="*/ 406718 w 1059180"/>
                <a:gd name="connsiteY1" fmla="*/ 0 h 1061561"/>
                <a:gd name="connsiteX2" fmla="*/ 621363 w 1059180"/>
                <a:gd name="connsiteY2" fmla="*/ 476 h 1061561"/>
                <a:gd name="connsiteX3" fmla="*/ 1059180 w 1059180"/>
                <a:gd name="connsiteY3" fmla="*/ 1061561 h 1061561"/>
                <a:gd name="connsiteX4" fmla="*/ 980123 w 1059180"/>
                <a:gd name="connsiteY4" fmla="*/ 1059656 h 1061561"/>
                <a:gd name="connsiteX5" fmla="*/ 729948 w 1059180"/>
                <a:gd name="connsiteY5" fmla="*/ 811531 h 1061561"/>
                <a:gd name="connsiteX6" fmla="*/ 307513 w 1059180"/>
                <a:gd name="connsiteY6" fmla="*/ 808196 h 1061561"/>
                <a:gd name="connsiteX7" fmla="*/ 369902 w 1059180"/>
                <a:gd name="connsiteY7" fmla="*/ 633414 h 1061561"/>
                <a:gd name="connsiteX8" fmla="*/ 658034 w 1059180"/>
                <a:gd name="connsiteY8" fmla="*/ 633413 h 1061561"/>
                <a:gd name="connsiteX9" fmla="*/ 512921 w 1059180"/>
                <a:gd name="connsiteY9" fmla="*/ 232886 h 1061561"/>
                <a:gd name="connsiteX10" fmla="*/ 320849 w 1059180"/>
                <a:gd name="connsiteY10" fmla="*/ 788193 h 1061561"/>
                <a:gd name="connsiteX11" fmla="*/ 225742 w 1059180"/>
                <a:gd name="connsiteY11" fmla="*/ 1050609 h 1061561"/>
                <a:gd name="connsiteX12" fmla="*/ 0 w 1059180"/>
                <a:gd name="connsiteY12" fmla="*/ 1044416 h 1061561"/>
                <a:gd name="connsiteX0" fmla="*/ 0 w 1059180"/>
                <a:gd name="connsiteY0" fmla="*/ 1044416 h 1061561"/>
                <a:gd name="connsiteX1" fmla="*/ 406718 w 1059180"/>
                <a:gd name="connsiteY1" fmla="*/ 0 h 1061561"/>
                <a:gd name="connsiteX2" fmla="*/ 621363 w 1059180"/>
                <a:gd name="connsiteY2" fmla="*/ 476 h 1061561"/>
                <a:gd name="connsiteX3" fmla="*/ 1059180 w 1059180"/>
                <a:gd name="connsiteY3" fmla="*/ 1061561 h 1061561"/>
                <a:gd name="connsiteX4" fmla="*/ 815817 w 1059180"/>
                <a:gd name="connsiteY4" fmla="*/ 1042987 h 1061561"/>
                <a:gd name="connsiteX5" fmla="*/ 729948 w 1059180"/>
                <a:gd name="connsiteY5" fmla="*/ 811531 h 1061561"/>
                <a:gd name="connsiteX6" fmla="*/ 307513 w 1059180"/>
                <a:gd name="connsiteY6" fmla="*/ 808196 h 1061561"/>
                <a:gd name="connsiteX7" fmla="*/ 369902 w 1059180"/>
                <a:gd name="connsiteY7" fmla="*/ 633414 h 1061561"/>
                <a:gd name="connsiteX8" fmla="*/ 658034 w 1059180"/>
                <a:gd name="connsiteY8" fmla="*/ 633413 h 1061561"/>
                <a:gd name="connsiteX9" fmla="*/ 512921 w 1059180"/>
                <a:gd name="connsiteY9" fmla="*/ 232886 h 1061561"/>
                <a:gd name="connsiteX10" fmla="*/ 320849 w 1059180"/>
                <a:gd name="connsiteY10" fmla="*/ 788193 h 1061561"/>
                <a:gd name="connsiteX11" fmla="*/ 225742 w 1059180"/>
                <a:gd name="connsiteY11" fmla="*/ 1050609 h 1061561"/>
                <a:gd name="connsiteX12" fmla="*/ 0 w 1059180"/>
                <a:gd name="connsiteY12" fmla="*/ 1044416 h 1061561"/>
                <a:gd name="connsiteX0" fmla="*/ 0 w 968693"/>
                <a:gd name="connsiteY0" fmla="*/ 1044416 h 1050609"/>
                <a:gd name="connsiteX1" fmla="*/ 406718 w 968693"/>
                <a:gd name="connsiteY1" fmla="*/ 0 h 1050609"/>
                <a:gd name="connsiteX2" fmla="*/ 621363 w 968693"/>
                <a:gd name="connsiteY2" fmla="*/ 476 h 1050609"/>
                <a:gd name="connsiteX3" fmla="*/ 968693 w 968693"/>
                <a:gd name="connsiteY3" fmla="*/ 1016317 h 1050609"/>
                <a:gd name="connsiteX4" fmla="*/ 815817 w 968693"/>
                <a:gd name="connsiteY4" fmla="*/ 1042987 h 1050609"/>
                <a:gd name="connsiteX5" fmla="*/ 729948 w 968693"/>
                <a:gd name="connsiteY5" fmla="*/ 811531 h 1050609"/>
                <a:gd name="connsiteX6" fmla="*/ 307513 w 968693"/>
                <a:gd name="connsiteY6" fmla="*/ 808196 h 1050609"/>
                <a:gd name="connsiteX7" fmla="*/ 369902 w 968693"/>
                <a:gd name="connsiteY7" fmla="*/ 633414 h 1050609"/>
                <a:gd name="connsiteX8" fmla="*/ 658034 w 968693"/>
                <a:gd name="connsiteY8" fmla="*/ 633413 h 1050609"/>
                <a:gd name="connsiteX9" fmla="*/ 512921 w 968693"/>
                <a:gd name="connsiteY9" fmla="*/ 232886 h 1050609"/>
                <a:gd name="connsiteX10" fmla="*/ 320849 w 968693"/>
                <a:gd name="connsiteY10" fmla="*/ 788193 h 1050609"/>
                <a:gd name="connsiteX11" fmla="*/ 225742 w 968693"/>
                <a:gd name="connsiteY11" fmla="*/ 1050609 h 1050609"/>
                <a:gd name="connsiteX12" fmla="*/ 0 w 968693"/>
                <a:gd name="connsiteY12" fmla="*/ 1044416 h 1050609"/>
                <a:gd name="connsiteX0" fmla="*/ 0 w 1040131"/>
                <a:gd name="connsiteY0" fmla="*/ 1044416 h 1050609"/>
                <a:gd name="connsiteX1" fmla="*/ 406718 w 1040131"/>
                <a:gd name="connsiteY1" fmla="*/ 0 h 1050609"/>
                <a:gd name="connsiteX2" fmla="*/ 621363 w 1040131"/>
                <a:gd name="connsiteY2" fmla="*/ 476 h 1050609"/>
                <a:gd name="connsiteX3" fmla="*/ 1040131 w 1040131"/>
                <a:gd name="connsiteY3" fmla="*/ 1047273 h 1050609"/>
                <a:gd name="connsiteX4" fmla="*/ 815817 w 1040131"/>
                <a:gd name="connsiteY4" fmla="*/ 1042987 h 1050609"/>
                <a:gd name="connsiteX5" fmla="*/ 729948 w 1040131"/>
                <a:gd name="connsiteY5" fmla="*/ 811531 h 1050609"/>
                <a:gd name="connsiteX6" fmla="*/ 307513 w 1040131"/>
                <a:gd name="connsiteY6" fmla="*/ 808196 h 1050609"/>
                <a:gd name="connsiteX7" fmla="*/ 369902 w 1040131"/>
                <a:gd name="connsiteY7" fmla="*/ 633414 h 1050609"/>
                <a:gd name="connsiteX8" fmla="*/ 658034 w 1040131"/>
                <a:gd name="connsiteY8" fmla="*/ 633413 h 1050609"/>
                <a:gd name="connsiteX9" fmla="*/ 512921 w 1040131"/>
                <a:gd name="connsiteY9" fmla="*/ 232886 h 1050609"/>
                <a:gd name="connsiteX10" fmla="*/ 320849 w 1040131"/>
                <a:gd name="connsiteY10" fmla="*/ 788193 h 1050609"/>
                <a:gd name="connsiteX11" fmla="*/ 225742 w 1040131"/>
                <a:gd name="connsiteY11" fmla="*/ 1050609 h 1050609"/>
                <a:gd name="connsiteX12" fmla="*/ 0 w 1040131"/>
                <a:gd name="connsiteY12" fmla="*/ 1044416 h 1050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0131" h="1050609">
                  <a:moveTo>
                    <a:pt x="0" y="1044416"/>
                  </a:moveTo>
                  <a:lnTo>
                    <a:pt x="406718" y="0"/>
                  </a:lnTo>
                  <a:lnTo>
                    <a:pt x="621363" y="476"/>
                  </a:lnTo>
                  <a:lnTo>
                    <a:pt x="1040131" y="1047273"/>
                  </a:lnTo>
                  <a:lnTo>
                    <a:pt x="815817" y="1042987"/>
                  </a:lnTo>
                  <a:lnTo>
                    <a:pt x="729948" y="811531"/>
                  </a:lnTo>
                  <a:lnTo>
                    <a:pt x="307513" y="808196"/>
                  </a:lnTo>
                  <a:lnTo>
                    <a:pt x="369902" y="633414"/>
                  </a:lnTo>
                  <a:lnTo>
                    <a:pt x="658034" y="633413"/>
                  </a:lnTo>
                  <a:lnTo>
                    <a:pt x="512921" y="232886"/>
                  </a:lnTo>
                  <a:cubicBezTo>
                    <a:pt x="453024" y="425926"/>
                    <a:pt x="380746" y="595153"/>
                    <a:pt x="320849" y="788193"/>
                  </a:cubicBezTo>
                  <a:lnTo>
                    <a:pt x="225742" y="1050609"/>
                  </a:lnTo>
                  <a:lnTo>
                    <a:pt x="0" y="1044416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623826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1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9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1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4" grpId="0"/>
      <p:bldP spid="5" grpId="0"/>
      <p:bldP spid="6" grpId="0"/>
    </p:bldLst>
  </p:timing>
  <p:extLst mod="1">
    <p:ext uri="{E180D4A7-C9FB-4DFB-919C-405C955672EB}">
      <p14:showEvtLst xmlns:p14="http://schemas.microsoft.com/office/powerpoint/2010/main">
        <p14:playEvt time="0" objId="4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7"/>
          <p:cNvSpPr>
            <a:spLocks/>
          </p:cNvSpPr>
          <p:nvPr/>
        </p:nvSpPr>
        <p:spPr bwMode="auto">
          <a:xfrm>
            <a:off x="5500688" y="940176"/>
            <a:ext cx="1500187" cy="1470025"/>
          </a:xfrm>
          <a:custGeom>
            <a:avLst/>
            <a:gdLst>
              <a:gd name="T0" fmla="*/ 2147483647 w 990"/>
              <a:gd name="T1" fmla="*/ 2147483647 h 970"/>
              <a:gd name="T2" fmla="*/ 2147483647 w 990"/>
              <a:gd name="T3" fmla="*/ 2147483647 h 970"/>
              <a:gd name="T4" fmla="*/ 2147483647 w 990"/>
              <a:gd name="T5" fmla="*/ 2147483647 h 970"/>
              <a:gd name="T6" fmla="*/ 2147483647 w 990"/>
              <a:gd name="T7" fmla="*/ 2147483647 h 970"/>
              <a:gd name="T8" fmla="*/ 2147483647 w 990"/>
              <a:gd name="T9" fmla="*/ 2147483647 h 970"/>
              <a:gd name="T10" fmla="*/ 2147483647 w 990"/>
              <a:gd name="T11" fmla="*/ 2147483647 h 970"/>
              <a:gd name="T12" fmla="*/ 2147483647 w 990"/>
              <a:gd name="T13" fmla="*/ 2147483647 h 970"/>
              <a:gd name="T14" fmla="*/ 2147483647 w 990"/>
              <a:gd name="T15" fmla="*/ 2147483647 h 970"/>
              <a:gd name="T16" fmla="*/ 2147483647 w 990"/>
              <a:gd name="T17" fmla="*/ 2147483647 h 970"/>
              <a:gd name="T18" fmla="*/ 2147483647 w 990"/>
              <a:gd name="T19" fmla="*/ 2147483647 h 970"/>
              <a:gd name="T20" fmla="*/ 2147483647 w 990"/>
              <a:gd name="T21" fmla="*/ 2147483647 h 970"/>
              <a:gd name="T22" fmla="*/ 2147483647 w 990"/>
              <a:gd name="T23" fmla="*/ 2147483647 h 970"/>
              <a:gd name="T24" fmla="*/ 2147483647 w 990"/>
              <a:gd name="T25" fmla="*/ 2147483647 h 970"/>
              <a:gd name="T26" fmla="*/ 2147483647 w 990"/>
              <a:gd name="T27" fmla="*/ 2147483647 h 970"/>
              <a:gd name="T28" fmla="*/ 2147483647 w 990"/>
              <a:gd name="T29" fmla="*/ 2147483647 h 970"/>
              <a:gd name="T30" fmla="*/ 2147483647 w 990"/>
              <a:gd name="T31" fmla="*/ 2147483647 h 970"/>
              <a:gd name="T32" fmla="*/ 2147483647 w 990"/>
              <a:gd name="T33" fmla="*/ 2147483647 h 970"/>
              <a:gd name="T34" fmla="*/ 2147483647 w 990"/>
              <a:gd name="T35" fmla="*/ 2147483647 h 970"/>
              <a:gd name="T36" fmla="*/ 2147483647 w 990"/>
              <a:gd name="T37" fmla="*/ 2147483647 h 970"/>
              <a:gd name="T38" fmla="*/ 2147483647 w 990"/>
              <a:gd name="T39" fmla="*/ 2147483647 h 970"/>
              <a:gd name="T40" fmla="*/ 2147483647 w 990"/>
              <a:gd name="T41" fmla="*/ 2147483647 h 970"/>
              <a:gd name="T42" fmla="*/ 2147483647 w 990"/>
              <a:gd name="T43" fmla="*/ 2147483647 h 970"/>
              <a:gd name="T44" fmla="*/ 2147483647 w 990"/>
              <a:gd name="T45" fmla="*/ 2147483647 h 970"/>
              <a:gd name="T46" fmla="*/ 2147483647 w 990"/>
              <a:gd name="T47" fmla="*/ 2147483647 h 970"/>
              <a:gd name="T48" fmla="*/ 2147483647 w 990"/>
              <a:gd name="T49" fmla="*/ 2147483647 h 970"/>
              <a:gd name="T50" fmla="*/ 2147483647 w 990"/>
              <a:gd name="T51" fmla="*/ 2147483647 h 970"/>
              <a:gd name="T52" fmla="*/ 2147483647 w 990"/>
              <a:gd name="T53" fmla="*/ 2147483647 h 970"/>
              <a:gd name="T54" fmla="*/ 2147483647 w 990"/>
              <a:gd name="T55" fmla="*/ 2147483647 h 970"/>
              <a:gd name="T56" fmla="*/ 2147483647 w 990"/>
              <a:gd name="T57" fmla="*/ 2147483647 h 970"/>
              <a:gd name="T58" fmla="*/ 2147483647 w 990"/>
              <a:gd name="T59" fmla="*/ 2147483647 h 970"/>
              <a:gd name="T60" fmla="*/ 2147483647 w 990"/>
              <a:gd name="T61" fmla="*/ 2147483647 h 970"/>
              <a:gd name="T62" fmla="*/ 2147483647 w 990"/>
              <a:gd name="T63" fmla="*/ 2147483647 h 970"/>
              <a:gd name="T64" fmla="*/ 2147483647 w 990"/>
              <a:gd name="T65" fmla="*/ 0 h 970"/>
              <a:gd name="T66" fmla="*/ 2147483647 w 990"/>
              <a:gd name="T67" fmla="*/ 2147483647 h 970"/>
              <a:gd name="T68" fmla="*/ 2147483647 w 990"/>
              <a:gd name="T69" fmla="*/ 2147483647 h 970"/>
              <a:gd name="T70" fmla="*/ 2147483647 w 990"/>
              <a:gd name="T71" fmla="*/ 2147483647 h 970"/>
              <a:gd name="T72" fmla="*/ 2147483647 w 990"/>
              <a:gd name="T73" fmla="*/ 2147483647 h 970"/>
              <a:gd name="T74" fmla="*/ 2147483647 w 990"/>
              <a:gd name="T75" fmla="*/ 2147483647 h 970"/>
              <a:gd name="T76" fmla="*/ 2147483647 w 990"/>
              <a:gd name="T77" fmla="*/ 2147483647 h 970"/>
              <a:gd name="T78" fmla="*/ 2147483647 w 990"/>
              <a:gd name="T79" fmla="*/ 2147483647 h 970"/>
              <a:gd name="T80" fmla="*/ 2147483647 w 990"/>
              <a:gd name="T81" fmla="*/ 2147483647 h 970"/>
              <a:gd name="T82" fmla="*/ 2147483647 w 990"/>
              <a:gd name="T83" fmla="*/ 2147483647 h 970"/>
              <a:gd name="T84" fmla="*/ 2147483647 w 990"/>
              <a:gd name="T85" fmla="*/ 2147483647 h 970"/>
              <a:gd name="T86" fmla="*/ 2147483647 w 990"/>
              <a:gd name="T87" fmla="*/ 2147483647 h 970"/>
              <a:gd name="T88" fmla="*/ 2147483647 w 990"/>
              <a:gd name="T89" fmla="*/ 2147483647 h 970"/>
              <a:gd name="T90" fmla="*/ 2147483647 w 990"/>
              <a:gd name="T91" fmla="*/ 2147483647 h 970"/>
              <a:gd name="T92" fmla="*/ 2147483647 w 990"/>
              <a:gd name="T93" fmla="*/ 2147483647 h 970"/>
              <a:gd name="T94" fmla="*/ 2147483647 w 990"/>
              <a:gd name="T95" fmla="*/ 2147483647 h 970"/>
              <a:gd name="T96" fmla="*/ 2147483647 w 990"/>
              <a:gd name="T97" fmla="*/ 2147483647 h 970"/>
              <a:gd name="T98" fmla="*/ 2147483647 w 990"/>
              <a:gd name="T99" fmla="*/ 2147483647 h 970"/>
              <a:gd name="T100" fmla="*/ 2147483647 w 990"/>
              <a:gd name="T101" fmla="*/ 2147483647 h 970"/>
              <a:gd name="T102" fmla="*/ 2147483647 w 990"/>
              <a:gd name="T103" fmla="*/ 2147483647 h 970"/>
              <a:gd name="T104" fmla="*/ 2147483647 w 990"/>
              <a:gd name="T105" fmla="*/ 2147483647 h 970"/>
              <a:gd name="T106" fmla="*/ 2147483647 w 990"/>
              <a:gd name="T107" fmla="*/ 2147483647 h 970"/>
              <a:gd name="T108" fmla="*/ 2147483647 w 990"/>
              <a:gd name="T109" fmla="*/ 2147483647 h 970"/>
              <a:gd name="T110" fmla="*/ 2147483647 w 990"/>
              <a:gd name="T111" fmla="*/ 2147483647 h 970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990"/>
              <a:gd name="T169" fmla="*/ 0 h 970"/>
              <a:gd name="T170" fmla="*/ 990 w 990"/>
              <a:gd name="T171" fmla="*/ 970 h 970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990" h="970">
                <a:moveTo>
                  <a:pt x="379" y="918"/>
                </a:moveTo>
                <a:cubicBezTo>
                  <a:pt x="379" y="915"/>
                  <a:pt x="376" y="914"/>
                  <a:pt x="377" y="910"/>
                </a:cubicBezTo>
                <a:cubicBezTo>
                  <a:pt x="367" y="909"/>
                  <a:pt x="367" y="924"/>
                  <a:pt x="359" y="925"/>
                </a:cubicBezTo>
                <a:cubicBezTo>
                  <a:pt x="359" y="922"/>
                  <a:pt x="359" y="922"/>
                  <a:pt x="359" y="922"/>
                </a:cubicBezTo>
                <a:cubicBezTo>
                  <a:pt x="356" y="921"/>
                  <a:pt x="356" y="921"/>
                  <a:pt x="356" y="921"/>
                </a:cubicBezTo>
                <a:cubicBezTo>
                  <a:pt x="348" y="918"/>
                  <a:pt x="343" y="918"/>
                  <a:pt x="336" y="921"/>
                </a:cubicBezTo>
                <a:cubicBezTo>
                  <a:pt x="335" y="921"/>
                  <a:pt x="332" y="923"/>
                  <a:pt x="332" y="923"/>
                </a:cubicBezTo>
                <a:cubicBezTo>
                  <a:pt x="325" y="925"/>
                  <a:pt x="317" y="926"/>
                  <a:pt x="311" y="930"/>
                </a:cubicBezTo>
                <a:cubicBezTo>
                  <a:pt x="303" y="927"/>
                  <a:pt x="297" y="923"/>
                  <a:pt x="291" y="918"/>
                </a:cubicBezTo>
                <a:cubicBezTo>
                  <a:pt x="275" y="919"/>
                  <a:pt x="253" y="929"/>
                  <a:pt x="240" y="919"/>
                </a:cubicBezTo>
                <a:cubicBezTo>
                  <a:pt x="245" y="897"/>
                  <a:pt x="262" y="894"/>
                  <a:pt x="281" y="893"/>
                </a:cubicBezTo>
                <a:cubicBezTo>
                  <a:pt x="281" y="897"/>
                  <a:pt x="288" y="897"/>
                  <a:pt x="287" y="902"/>
                </a:cubicBezTo>
                <a:cubicBezTo>
                  <a:pt x="290" y="904"/>
                  <a:pt x="287" y="910"/>
                  <a:pt x="292" y="911"/>
                </a:cubicBezTo>
                <a:cubicBezTo>
                  <a:pt x="297" y="914"/>
                  <a:pt x="298" y="909"/>
                  <a:pt x="300" y="909"/>
                </a:cubicBezTo>
                <a:cubicBezTo>
                  <a:pt x="302" y="909"/>
                  <a:pt x="307" y="911"/>
                  <a:pt x="308" y="910"/>
                </a:cubicBezTo>
                <a:cubicBezTo>
                  <a:pt x="311" y="908"/>
                  <a:pt x="308" y="903"/>
                  <a:pt x="313" y="904"/>
                </a:cubicBezTo>
                <a:cubicBezTo>
                  <a:pt x="316" y="904"/>
                  <a:pt x="321" y="901"/>
                  <a:pt x="322" y="898"/>
                </a:cubicBezTo>
                <a:cubicBezTo>
                  <a:pt x="330" y="901"/>
                  <a:pt x="338" y="901"/>
                  <a:pt x="345" y="899"/>
                </a:cubicBezTo>
                <a:cubicBezTo>
                  <a:pt x="347" y="899"/>
                  <a:pt x="351" y="898"/>
                  <a:pt x="353" y="897"/>
                </a:cubicBezTo>
                <a:cubicBezTo>
                  <a:pt x="354" y="897"/>
                  <a:pt x="353" y="894"/>
                  <a:pt x="354" y="893"/>
                </a:cubicBezTo>
                <a:cubicBezTo>
                  <a:pt x="358" y="892"/>
                  <a:pt x="362" y="894"/>
                  <a:pt x="366" y="892"/>
                </a:cubicBezTo>
                <a:cubicBezTo>
                  <a:pt x="372" y="888"/>
                  <a:pt x="376" y="881"/>
                  <a:pt x="381" y="876"/>
                </a:cubicBezTo>
                <a:cubicBezTo>
                  <a:pt x="386" y="867"/>
                  <a:pt x="375" y="867"/>
                  <a:pt x="377" y="860"/>
                </a:cubicBezTo>
                <a:cubicBezTo>
                  <a:pt x="384" y="829"/>
                  <a:pt x="360" y="818"/>
                  <a:pt x="347" y="799"/>
                </a:cubicBezTo>
                <a:cubicBezTo>
                  <a:pt x="348" y="791"/>
                  <a:pt x="359" y="798"/>
                  <a:pt x="361" y="791"/>
                </a:cubicBezTo>
                <a:cubicBezTo>
                  <a:pt x="362" y="785"/>
                  <a:pt x="362" y="776"/>
                  <a:pt x="367" y="777"/>
                </a:cubicBezTo>
                <a:cubicBezTo>
                  <a:pt x="367" y="772"/>
                  <a:pt x="363" y="770"/>
                  <a:pt x="362" y="764"/>
                </a:cubicBezTo>
                <a:cubicBezTo>
                  <a:pt x="361" y="753"/>
                  <a:pt x="369" y="738"/>
                  <a:pt x="358" y="732"/>
                </a:cubicBezTo>
                <a:cubicBezTo>
                  <a:pt x="352" y="731"/>
                  <a:pt x="345" y="734"/>
                  <a:pt x="341" y="737"/>
                </a:cubicBezTo>
                <a:cubicBezTo>
                  <a:pt x="340" y="737"/>
                  <a:pt x="341" y="743"/>
                  <a:pt x="340" y="744"/>
                </a:cubicBezTo>
                <a:cubicBezTo>
                  <a:pt x="338" y="745"/>
                  <a:pt x="334" y="746"/>
                  <a:pt x="332" y="746"/>
                </a:cubicBezTo>
                <a:cubicBezTo>
                  <a:pt x="327" y="745"/>
                  <a:pt x="330" y="751"/>
                  <a:pt x="326" y="753"/>
                </a:cubicBezTo>
                <a:cubicBezTo>
                  <a:pt x="321" y="755"/>
                  <a:pt x="316" y="756"/>
                  <a:pt x="309" y="760"/>
                </a:cubicBezTo>
                <a:cubicBezTo>
                  <a:pt x="308" y="761"/>
                  <a:pt x="306" y="766"/>
                  <a:pt x="304" y="767"/>
                </a:cubicBezTo>
                <a:cubicBezTo>
                  <a:pt x="303" y="768"/>
                  <a:pt x="298" y="765"/>
                  <a:pt x="297" y="765"/>
                </a:cubicBezTo>
                <a:cubicBezTo>
                  <a:pt x="292" y="769"/>
                  <a:pt x="287" y="774"/>
                  <a:pt x="273" y="768"/>
                </a:cubicBezTo>
                <a:cubicBezTo>
                  <a:pt x="275" y="764"/>
                  <a:pt x="274" y="761"/>
                  <a:pt x="271" y="760"/>
                </a:cubicBezTo>
                <a:cubicBezTo>
                  <a:pt x="270" y="747"/>
                  <a:pt x="284" y="745"/>
                  <a:pt x="290" y="741"/>
                </a:cubicBezTo>
                <a:cubicBezTo>
                  <a:pt x="294" y="739"/>
                  <a:pt x="297" y="733"/>
                  <a:pt x="300" y="732"/>
                </a:cubicBezTo>
                <a:cubicBezTo>
                  <a:pt x="301" y="731"/>
                  <a:pt x="305" y="729"/>
                  <a:pt x="305" y="729"/>
                </a:cubicBezTo>
                <a:cubicBezTo>
                  <a:pt x="306" y="728"/>
                  <a:pt x="310" y="731"/>
                  <a:pt x="312" y="730"/>
                </a:cubicBezTo>
                <a:cubicBezTo>
                  <a:pt x="313" y="730"/>
                  <a:pt x="312" y="727"/>
                  <a:pt x="313" y="727"/>
                </a:cubicBezTo>
                <a:cubicBezTo>
                  <a:pt x="314" y="726"/>
                  <a:pt x="316" y="728"/>
                  <a:pt x="316" y="727"/>
                </a:cubicBezTo>
                <a:cubicBezTo>
                  <a:pt x="317" y="727"/>
                  <a:pt x="317" y="724"/>
                  <a:pt x="317" y="724"/>
                </a:cubicBezTo>
                <a:cubicBezTo>
                  <a:pt x="318" y="723"/>
                  <a:pt x="325" y="722"/>
                  <a:pt x="325" y="722"/>
                </a:cubicBezTo>
                <a:cubicBezTo>
                  <a:pt x="326" y="720"/>
                  <a:pt x="326" y="715"/>
                  <a:pt x="327" y="714"/>
                </a:cubicBezTo>
                <a:cubicBezTo>
                  <a:pt x="328" y="713"/>
                  <a:pt x="333" y="717"/>
                  <a:pt x="334" y="716"/>
                </a:cubicBezTo>
                <a:cubicBezTo>
                  <a:pt x="335" y="715"/>
                  <a:pt x="334" y="713"/>
                  <a:pt x="335" y="712"/>
                </a:cubicBezTo>
                <a:cubicBezTo>
                  <a:pt x="336" y="712"/>
                  <a:pt x="338" y="713"/>
                  <a:pt x="339" y="713"/>
                </a:cubicBezTo>
                <a:cubicBezTo>
                  <a:pt x="343" y="710"/>
                  <a:pt x="344" y="705"/>
                  <a:pt x="351" y="708"/>
                </a:cubicBezTo>
                <a:cubicBezTo>
                  <a:pt x="356" y="699"/>
                  <a:pt x="365" y="696"/>
                  <a:pt x="371" y="689"/>
                </a:cubicBezTo>
                <a:cubicBezTo>
                  <a:pt x="380" y="691"/>
                  <a:pt x="389" y="693"/>
                  <a:pt x="394" y="690"/>
                </a:cubicBezTo>
                <a:cubicBezTo>
                  <a:pt x="398" y="690"/>
                  <a:pt x="398" y="684"/>
                  <a:pt x="400" y="680"/>
                </a:cubicBezTo>
                <a:cubicBezTo>
                  <a:pt x="401" y="677"/>
                  <a:pt x="404" y="677"/>
                  <a:pt x="405" y="673"/>
                </a:cubicBezTo>
                <a:cubicBezTo>
                  <a:pt x="411" y="678"/>
                  <a:pt x="408" y="688"/>
                  <a:pt x="417" y="691"/>
                </a:cubicBezTo>
                <a:cubicBezTo>
                  <a:pt x="422" y="691"/>
                  <a:pt x="424" y="685"/>
                  <a:pt x="429" y="686"/>
                </a:cubicBezTo>
                <a:cubicBezTo>
                  <a:pt x="430" y="686"/>
                  <a:pt x="432" y="687"/>
                  <a:pt x="433" y="687"/>
                </a:cubicBezTo>
                <a:cubicBezTo>
                  <a:pt x="438" y="685"/>
                  <a:pt x="443" y="679"/>
                  <a:pt x="447" y="675"/>
                </a:cubicBezTo>
                <a:cubicBezTo>
                  <a:pt x="452" y="676"/>
                  <a:pt x="457" y="677"/>
                  <a:pt x="462" y="678"/>
                </a:cubicBezTo>
                <a:cubicBezTo>
                  <a:pt x="465" y="667"/>
                  <a:pt x="453" y="665"/>
                  <a:pt x="446" y="663"/>
                </a:cubicBezTo>
                <a:cubicBezTo>
                  <a:pt x="438" y="660"/>
                  <a:pt x="434" y="668"/>
                  <a:pt x="428" y="659"/>
                </a:cubicBezTo>
                <a:cubicBezTo>
                  <a:pt x="424" y="661"/>
                  <a:pt x="421" y="664"/>
                  <a:pt x="418" y="668"/>
                </a:cubicBezTo>
                <a:cubicBezTo>
                  <a:pt x="414" y="667"/>
                  <a:pt x="416" y="661"/>
                  <a:pt x="417" y="656"/>
                </a:cubicBezTo>
                <a:cubicBezTo>
                  <a:pt x="395" y="647"/>
                  <a:pt x="381" y="659"/>
                  <a:pt x="368" y="650"/>
                </a:cubicBezTo>
                <a:cubicBezTo>
                  <a:pt x="363" y="633"/>
                  <a:pt x="380" y="629"/>
                  <a:pt x="384" y="611"/>
                </a:cubicBezTo>
                <a:cubicBezTo>
                  <a:pt x="388" y="598"/>
                  <a:pt x="377" y="590"/>
                  <a:pt x="371" y="581"/>
                </a:cubicBezTo>
                <a:cubicBezTo>
                  <a:pt x="371" y="580"/>
                  <a:pt x="372" y="578"/>
                  <a:pt x="372" y="577"/>
                </a:cubicBezTo>
                <a:cubicBezTo>
                  <a:pt x="371" y="577"/>
                  <a:pt x="369" y="577"/>
                  <a:pt x="368" y="577"/>
                </a:cubicBezTo>
                <a:cubicBezTo>
                  <a:pt x="368" y="576"/>
                  <a:pt x="369" y="574"/>
                  <a:pt x="369" y="573"/>
                </a:cubicBezTo>
                <a:cubicBezTo>
                  <a:pt x="369" y="572"/>
                  <a:pt x="366" y="573"/>
                  <a:pt x="365" y="572"/>
                </a:cubicBezTo>
                <a:cubicBezTo>
                  <a:pt x="365" y="572"/>
                  <a:pt x="367" y="569"/>
                  <a:pt x="366" y="568"/>
                </a:cubicBezTo>
                <a:cubicBezTo>
                  <a:pt x="365" y="567"/>
                  <a:pt x="360" y="568"/>
                  <a:pt x="359" y="567"/>
                </a:cubicBezTo>
                <a:cubicBezTo>
                  <a:pt x="355" y="565"/>
                  <a:pt x="358" y="564"/>
                  <a:pt x="356" y="562"/>
                </a:cubicBezTo>
                <a:cubicBezTo>
                  <a:pt x="355" y="562"/>
                  <a:pt x="349" y="562"/>
                  <a:pt x="348" y="561"/>
                </a:cubicBezTo>
                <a:cubicBezTo>
                  <a:pt x="348" y="560"/>
                  <a:pt x="350" y="557"/>
                  <a:pt x="349" y="557"/>
                </a:cubicBezTo>
                <a:cubicBezTo>
                  <a:pt x="348" y="556"/>
                  <a:pt x="343" y="557"/>
                  <a:pt x="342" y="556"/>
                </a:cubicBezTo>
                <a:cubicBezTo>
                  <a:pt x="342" y="555"/>
                  <a:pt x="343" y="552"/>
                  <a:pt x="343" y="552"/>
                </a:cubicBezTo>
                <a:cubicBezTo>
                  <a:pt x="342" y="551"/>
                  <a:pt x="336" y="552"/>
                  <a:pt x="335" y="550"/>
                </a:cubicBezTo>
                <a:cubicBezTo>
                  <a:pt x="335" y="550"/>
                  <a:pt x="336" y="547"/>
                  <a:pt x="336" y="547"/>
                </a:cubicBezTo>
                <a:cubicBezTo>
                  <a:pt x="329" y="542"/>
                  <a:pt x="318" y="541"/>
                  <a:pt x="311" y="537"/>
                </a:cubicBezTo>
                <a:cubicBezTo>
                  <a:pt x="311" y="528"/>
                  <a:pt x="301" y="525"/>
                  <a:pt x="300" y="516"/>
                </a:cubicBezTo>
                <a:cubicBezTo>
                  <a:pt x="289" y="511"/>
                  <a:pt x="290" y="525"/>
                  <a:pt x="277" y="518"/>
                </a:cubicBezTo>
                <a:cubicBezTo>
                  <a:pt x="279" y="507"/>
                  <a:pt x="285" y="502"/>
                  <a:pt x="290" y="494"/>
                </a:cubicBezTo>
                <a:cubicBezTo>
                  <a:pt x="291" y="496"/>
                  <a:pt x="291" y="496"/>
                  <a:pt x="291" y="496"/>
                </a:cubicBezTo>
                <a:cubicBezTo>
                  <a:pt x="293" y="495"/>
                  <a:pt x="293" y="495"/>
                  <a:pt x="293" y="495"/>
                </a:cubicBezTo>
                <a:cubicBezTo>
                  <a:pt x="304" y="497"/>
                  <a:pt x="315" y="500"/>
                  <a:pt x="326" y="502"/>
                </a:cubicBezTo>
                <a:cubicBezTo>
                  <a:pt x="337" y="502"/>
                  <a:pt x="332" y="511"/>
                  <a:pt x="340" y="513"/>
                </a:cubicBezTo>
                <a:cubicBezTo>
                  <a:pt x="341" y="508"/>
                  <a:pt x="347" y="511"/>
                  <a:pt x="351" y="511"/>
                </a:cubicBezTo>
                <a:cubicBezTo>
                  <a:pt x="353" y="507"/>
                  <a:pt x="358" y="508"/>
                  <a:pt x="360" y="506"/>
                </a:cubicBezTo>
                <a:cubicBezTo>
                  <a:pt x="368" y="500"/>
                  <a:pt x="371" y="494"/>
                  <a:pt x="376" y="486"/>
                </a:cubicBezTo>
                <a:cubicBezTo>
                  <a:pt x="365" y="474"/>
                  <a:pt x="347" y="467"/>
                  <a:pt x="346" y="448"/>
                </a:cubicBezTo>
                <a:cubicBezTo>
                  <a:pt x="331" y="445"/>
                  <a:pt x="325" y="434"/>
                  <a:pt x="313" y="438"/>
                </a:cubicBezTo>
                <a:cubicBezTo>
                  <a:pt x="311" y="438"/>
                  <a:pt x="310" y="443"/>
                  <a:pt x="308" y="444"/>
                </a:cubicBezTo>
                <a:cubicBezTo>
                  <a:pt x="307" y="445"/>
                  <a:pt x="303" y="443"/>
                  <a:pt x="304" y="447"/>
                </a:cubicBezTo>
                <a:cubicBezTo>
                  <a:pt x="300" y="446"/>
                  <a:pt x="300" y="446"/>
                  <a:pt x="300" y="446"/>
                </a:cubicBezTo>
                <a:cubicBezTo>
                  <a:pt x="299" y="450"/>
                  <a:pt x="299" y="450"/>
                  <a:pt x="299" y="450"/>
                </a:cubicBezTo>
                <a:cubicBezTo>
                  <a:pt x="296" y="449"/>
                  <a:pt x="297" y="445"/>
                  <a:pt x="297" y="442"/>
                </a:cubicBezTo>
                <a:cubicBezTo>
                  <a:pt x="297" y="439"/>
                  <a:pt x="294" y="437"/>
                  <a:pt x="295" y="434"/>
                </a:cubicBezTo>
                <a:cubicBezTo>
                  <a:pt x="287" y="431"/>
                  <a:pt x="281" y="431"/>
                  <a:pt x="276" y="433"/>
                </a:cubicBezTo>
                <a:cubicBezTo>
                  <a:pt x="268" y="450"/>
                  <a:pt x="288" y="449"/>
                  <a:pt x="280" y="465"/>
                </a:cubicBezTo>
                <a:cubicBezTo>
                  <a:pt x="269" y="471"/>
                  <a:pt x="266" y="454"/>
                  <a:pt x="253" y="452"/>
                </a:cubicBezTo>
                <a:cubicBezTo>
                  <a:pt x="247" y="452"/>
                  <a:pt x="245" y="457"/>
                  <a:pt x="240" y="457"/>
                </a:cubicBezTo>
                <a:cubicBezTo>
                  <a:pt x="238" y="472"/>
                  <a:pt x="251" y="477"/>
                  <a:pt x="261" y="484"/>
                </a:cubicBezTo>
                <a:cubicBezTo>
                  <a:pt x="258" y="501"/>
                  <a:pt x="265" y="511"/>
                  <a:pt x="259" y="530"/>
                </a:cubicBezTo>
                <a:cubicBezTo>
                  <a:pt x="250" y="532"/>
                  <a:pt x="255" y="523"/>
                  <a:pt x="253" y="521"/>
                </a:cubicBezTo>
                <a:cubicBezTo>
                  <a:pt x="251" y="519"/>
                  <a:pt x="244" y="521"/>
                  <a:pt x="242" y="519"/>
                </a:cubicBezTo>
                <a:cubicBezTo>
                  <a:pt x="241" y="518"/>
                  <a:pt x="243" y="516"/>
                  <a:pt x="243" y="515"/>
                </a:cubicBezTo>
                <a:cubicBezTo>
                  <a:pt x="242" y="514"/>
                  <a:pt x="240" y="515"/>
                  <a:pt x="239" y="514"/>
                </a:cubicBezTo>
                <a:cubicBezTo>
                  <a:pt x="239" y="513"/>
                  <a:pt x="240" y="511"/>
                  <a:pt x="240" y="510"/>
                </a:cubicBezTo>
                <a:cubicBezTo>
                  <a:pt x="239" y="510"/>
                  <a:pt x="237" y="510"/>
                  <a:pt x="236" y="510"/>
                </a:cubicBezTo>
                <a:cubicBezTo>
                  <a:pt x="236" y="509"/>
                  <a:pt x="237" y="507"/>
                  <a:pt x="237" y="506"/>
                </a:cubicBezTo>
                <a:cubicBezTo>
                  <a:pt x="237" y="505"/>
                  <a:pt x="234" y="506"/>
                  <a:pt x="233" y="505"/>
                </a:cubicBezTo>
                <a:cubicBezTo>
                  <a:pt x="233" y="504"/>
                  <a:pt x="235" y="502"/>
                  <a:pt x="234" y="501"/>
                </a:cubicBezTo>
                <a:cubicBezTo>
                  <a:pt x="233" y="499"/>
                  <a:pt x="224" y="488"/>
                  <a:pt x="223" y="480"/>
                </a:cubicBezTo>
                <a:cubicBezTo>
                  <a:pt x="217" y="478"/>
                  <a:pt x="210" y="483"/>
                  <a:pt x="203" y="483"/>
                </a:cubicBezTo>
                <a:cubicBezTo>
                  <a:pt x="195" y="484"/>
                  <a:pt x="184" y="477"/>
                  <a:pt x="180" y="486"/>
                </a:cubicBezTo>
                <a:cubicBezTo>
                  <a:pt x="173" y="483"/>
                  <a:pt x="172" y="476"/>
                  <a:pt x="163" y="475"/>
                </a:cubicBezTo>
                <a:cubicBezTo>
                  <a:pt x="160" y="475"/>
                  <a:pt x="158" y="477"/>
                  <a:pt x="155" y="477"/>
                </a:cubicBezTo>
                <a:cubicBezTo>
                  <a:pt x="146" y="474"/>
                  <a:pt x="148" y="486"/>
                  <a:pt x="141" y="485"/>
                </a:cubicBezTo>
                <a:cubicBezTo>
                  <a:pt x="135" y="505"/>
                  <a:pt x="144" y="524"/>
                  <a:pt x="124" y="528"/>
                </a:cubicBezTo>
                <a:cubicBezTo>
                  <a:pt x="97" y="517"/>
                  <a:pt x="130" y="498"/>
                  <a:pt x="129" y="471"/>
                </a:cubicBezTo>
                <a:cubicBezTo>
                  <a:pt x="128" y="465"/>
                  <a:pt x="125" y="461"/>
                  <a:pt x="120" y="458"/>
                </a:cubicBezTo>
                <a:cubicBezTo>
                  <a:pt x="104" y="456"/>
                  <a:pt x="97" y="468"/>
                  <a:pt x="77" y="460"/>
                </a:cubicBezTo>
                <a:cubicBezTo>
                  <a:pt x="76" y="454"/>
                  <a:pt x="71" y="450"/>
                  <a:pt x="69" y="443"/>
                </a:cubicBezTo>
                <a:cubicBezTo>
                  <a:pt x="69" y="441"/>
                  <a:pt x="71" y="438"/>
                  <a:pt x="71" y="436"/>
                </a:cubicBezTo>
                <a:cubicBezTo>
                  <a:pt x="71" y="430"/>
                  <a:pt x="66" y="428"/>
                  <a:pt x="66" y="423"/>
                </a:cubicBezTo>
                <a:cubicBezTo>
                  <a:pt x="46" y="417"/>
                  <a:pt x="32" y="424"/>
                  <a:pt x="23" y="410"/>
                </a:cubicBezTo>
                <a:cubicBezTo>
                  <a:pt x="22" y="396"/>
                  <a:pt x="31" y="397"/>
                  <a:pt x="32" y="385"/>
                </a:cubicBezTo>
                <a:cubicBezTo>
                  <a:pt x="35" y="374"/>
                  <a:pt x="26" y="370"/>
                  <a:pt x="21" y="363"/>
                </a:cubicBezTo>
                <a:cubicBezTo>
                  <a:pt x="19" y="361"/>
                  <a:pt x="23" y="360"/>
                  <a:pt x="18" y="359"/>
                </a:cubicBezTo>
                <a:cubicBezTo>
                  <a:pt x="13" y="357"/>
                  <a:pt x="12" y="349"/>
                  <a:pt x="10" y="345"/>
                </a:cubicBezTo>
                <a:cubicBezTo>
                  <a:pt x="9" y="345"/>
                  <a:pt x="6" y="345"/>
                  <a:pt x="6" y="344"/>
                </a:cubicBezTo>
                <a:cubicBezTo>
                  <a:pt x="5" y="343"/>
                  <a:pt x="9" y="338"/>
                  <a:pt x="8" y="337"/>
                </a:cubicBezTo>
                <a:cubicBezTo>
                  <a:pt x="7" y="337"/>
                  <a:pt x="4" y="337"/>
                  <a:pt x="4" y="336"/>
                </a:cubicBezTo>
                <a:cubicBezTo>
                  <a:pt x="3" y="330"/>
                  <a:pt x="6" y="325"/>
                  <a:pt x="0" y="320"/>
                </a:cubicBezTo>
                <a:cubicBezTo>
                  <a:pt x="12" y="306"/>
                  <a:pt x="31" y="303"/>
                  <a:pt x="42" y="287"/>
                </a:cubicBezTo>
                <a:cubicBezTo>
                  <a:pt x="45" y="269"/>
                  <a:pt x="28" y="264"/>
                  <a:pt x="31" y="246"/>
                </a:cubicBezTo>
                <a:cubicBezTo>
                  <a:pt x="35" y="247"/>
                  <a:pt x="34" y="241"/>
                  <a:pt x="36" y="239"/>
                </a:cubicBezTo>
                <a:cubicBezTo>
                  <a:pt x="38" y="237"/>
                  <a:pt x="42" y="239"/>
                  <a:pt x="44" y="237"/>
                </a:cubicBezTo>
                <a:cubicBezTo>
                  <a:pt x="48" y="235"/>
                  <a:pt x="52" y="227"/>
                  <a:pt x="58" y="228"/>
                </a:cubicBezTo>
                <a:cubicBezTo>
                  <a:pt x="61" y="229"/>
                  <a:pt x="67" y="224"/>
                  <a:pt x="77" y="229"/>
                </a:cubicBezTo>
                <a:cubicBezTo>
                  <a:pt x="82" y="227"/>
                  <a:pt x="87" y="226"/>
                  <a:pt x="91" y="220"/>
                </a:cubicBezTo>
                <a:cubicBezTo>
                  <a:pt x="92" y="217"/>
                  <a:pt x="95" y="208"/>
                  <a:pt x="97" y="206"/>
                </a:cubicBezTo>
                <a:cubicBezTo>
                  <a:pt x="98" y="206"/>
                  <a:pt x="101" y="207"/>
                  <a:pt x="101" y="207"/>
                </a:cubicBezTo>
                <a:cubicBezTo>
                  <a:pt x="102" y="206"/>
                  <a:pt x="101" y="200"/>
                  <a:pt x="103" y="200"/>
                </a:cubicBezTo>
                <a:cubicBezTo>
                  <a:pt x="103" y="199"/>
                  <a:pt x="106" y="201"/>
                  <a:pt x="106" y="200"/>
                </a:cubicBezTo>
                <a:cubicBezTo>
                  <a:pt x="109" y="195"/>
                  <a:pt x="108" y="187"/>
                  <a:pt x="110" y="182"/>
                </a:cubicBezTo>
                <a:cubicBezTo>
                  <a:pt x="114" y="172"/>
                  <a:pt x="125" y="164"/>
                  <a:pt x="124" y="154"/>
                </a:cubicBezTo>
                <a:cubicBezTo>
                  <a:pt x="127" y="149"/>
                  <a:pt x="122" y="148"/>
                  <a:pt x="122" y="146"/>
                </a:cubicBezTo>
                <a:cubicBezTo>
                  <a:pt x="122" y="144"/>
                  <a:pt x="124" y="140"/>
                  <a:pt x="124" y="139"/>
                </a:cubicBezTo>
                <a:cubicBezTo>
                  <a:pt x="123" y="138"/>
                  <a:pt x="120" y="138"/>
                  <a:pt x="120" y="138"/>
                </a:cubicBezTo>
                <a:cubicBezTo>
                  <a:pt x="118" y="132"/>
                  <a:pt x="125" y="125"/>
                  <a:pt x="115" y="125"/>
                </a:cubicBezTo>
                <a:cubicBezTo>
                  <a:pt x="114" y="114"/>
                  <a:pt x="124" y="119"/>
                  <a:pt x="125" y="112"/>
                </a:cubicBezTo>
                <a:cubicBezTo>
                  <a:pt x="127" y="103"/>
                  <a:pt x="129" y="95"/>
                  <a:pt x="131" y="86"/>
                </a:cubicBezTo>
                <a:cubicBezTo>
                  <a:pt x="139" y="89"/>
                  <a:pt x="136" y="97"/>
                  <a:pt x="139" y="103"/>
                </a:cubicBezTo>
                <a:cubicBezTo>
                  <a:pt x="141" y="107"/>
                  <a:pt x="142" y="109"/>
                  <a:pt x="145" y="112"/>
                </a:cubicBezTo>
                <a:cubicBezTo>
                  <a:pt x="146" y="115"/>
                  <a:pt x="148" y="112"/>
                  <a:pt x="147" y="117"/>
                </a:cubicBezTo>
                <a:cubicBezTo>
                  <a:pt x="147" y="122"/>
                  <a:pt x="156" y="129"/>
                  <a:pt x="155" y="137"/>
                </a:cubicBezTo>
                <a:cubicBezTo>
                  <a:pt x="161" y="133"/>
                  <a:pt x="175" y="130"/>
                  <a:pt x="181" y="139"/>
                </a:cubicBezTo>
                <a:cubicBezTo>
                  <a:pt x="191" y="143"/>
                  <a:pt x="188" y="126"/>
                  <a:pt x="195" y="127"/>
                </a:cubicBezTo>
                <a:cubicBezTo>
                  <a:pt x="198" y="122"/>
                  <a:pt x="203" y="119"/>
                  <a:pt x="206" y="114"/>
                </a:cubicBezTo>
                <a:cubicBezTo>
                  <a:pt x="208" y="103"/>
                  <a:pt x="200" y="98"/>
                  <a:pt x="195" y="92"/>
                </a:cubicBezTo>
                <a:cubicBezTo>
                  <a:pt x="197" y="75"/>
                  <a:pt x="186" y="66"/>
                  <a:pt x="194" y="46"/>
                </a:cubicBezTo>
                <a:cubicBezTo>
                  <a:pt x="211" y="47"/>
                  <a:pt x="208" y="62"/>
                  <a:pt x="215" y="70"/>
                </a:cubicBezTo>
                <a:cubicBezTo>
                  <a:pt x="215" y="74"/>
                  <a:pt x="222" y="74"/>
                  <a:pt x="221" y="79"/>
                </a:cubicBezTo>
                <a:cubicBezTo>
                  <a:pt x="240" y="75"/>
                  <a:pt x="223" y="51"/>
                  <a:pt x="222" y="40"/>
                </a:cubicBezTo>
                <a:cubicBezTo>
                  <a:pt x="220" y="36"/>
                  <a:pt x="220" y="31"/>
                  <a:pt x="221" y="25"/>
                </a:cubicBezTo>
                <a:cubicBezTo>
                  <a:pt x="231" y="30"/>
                  <a:pt x="229" y="29"/>
                  <a:pt x="236" y="28"/>
                </a:cubicBezTo>
                <a:cubicBezTo>
                  <a:pt x="238" y="27"/>
                  <a:pt x="244" y="17"/>
                  <a:pt x="252" y="24"/>
                </a:cubicBezTo>
                <a:cubicBezTo>
                  <a:pt x="254" y="32"/>
                  <a:pt x="257" y="40"/>
                  <a:pt x="259" y="48"/>
                </a:cubicBezTo>
                <a:cubicBezTo>
                  <a:pt x="255" y="47"/>
                  <a:pt x="255" y="47"/>
                  <a:pt x="255" y="47"/>
                </a:cubicBezTo>
                <a:cubicBezTo>
                  <a:pt x="254" y="51"/>
                  <a:pt x="254" y="51"/>
                  <a:pt x="254" y="51"/>
                </a:cubicBezTo>
                <a:cubicBezTo>
                  <a:pt x="240" y="42"/>
                  <a:pt x="245" y="78"/>
                  <a:pt x="247" y="84"/>
                </a:cubicBezTo>
                <a:cubicBezTo>
                  <a:pt x="258" y="87"/>
                  <a:pt x="263" y="80"/>
                  <a:pt x="271" y="78"/>
                </a:cubicBezTo>
                <a:cubicBezTo>
                  <a:pt x="276" y="67"/>
                  <a:pt x="264" y="66"/>
                  <a:pt x="264" y="57"/>
                </a:cubicBezTo>
                <a:cubicBezTo>
                  <a:pt x="268" y="58"/>
                  <a:pt x="268" y="58"/>
                  <a:pt x="268" y="58"/>
                </a:cubicBezTo>
                <a:cubicBezTo>
                  <a:pt x="269" y="54"/>
                  <a:pt x="269" y="54"/>
                  <a:pt x="269" y="54"/>
                </a:cubicBezTo>
                <a:cubicBezTo>
                  <a:pt x="274" y="54"/>
                  <a:pt x="277" y="51"/>
                  <a:pt x="279" y="45"/>
                </a:cubicBezTo>
                <a:cubicBezTo>
                  <a:pt x="285" y="51"/>
                  <a:pt x="280" y="65"/>
                  <a:pt x="284" y="73"/>
                </a:cubicBezTo>
                <a:cubicBezTo>
                  <a:pt x="287" y="73"/>
                  <a:pt x="289" y="70"/>
                  <a:pt x="292" y="71"/>
                </a:cubicBezTo>
                <a:cubicBezTo>
                  <a:pt x="295" y="71"/>
                  <a:pt x="295" y="76"/>
                  <a:pt x="299" y="76"/>
                </a:cubicBezTo>
                <a:cubicBezTo>
                  <a:pt x="310" y="77"/>
                  <a:pt x="321" y="69"/>
                  <a:pt x="337" y="77"/>
                </a:cubicBezTo>
                <a:cubicBezTo>
                  <a:pt x="345" y="77"/>
                  <a:pt x="348" y="69"/>
                  <a:pt x="351" y="64"/>
                </a:cubicBezTo>
                <a:cubicBezTo>
                  <a:pt x="353" y="63"/>
                  <a:pt x="355" y="66"/>
                  <a:pt x="356" y="61"/>
                </a:cubicBezTo>
                <a:cubicBezTo>
                  <a:pt x="357" y="58"/>
                  <a:pt x="362" y="57"/>
                  <a:pt x="362" y="51"/>
                </a:cubicBezTo>
                <a:cubicBezTo>
                  <a:pt x="372" y="57"/>
                  <a:pt x="373" y="57"/>
                  <a:pt x="384" y="56"/>
                </a:cubicBezTo>
                <a:cubicBezTo>
                  <a:pt x="386" y="47"/>
                  <a:pt x="388" y="39"/>
                  <a:pt x="390" y="30"/>
                </a:cubicBezTo>
                <a:cubicBezTo>
                  <a:pt x="401" y="23"/>
                  <a:pt x="400" y="42"/>
                  <a:pt x="409" y="46"/>
                </a:cubicBezTo>
                <a:cubicBezTo>
                  <a:pt x="416" y="47"/>
                  <a:pt x="422" y="49"/>
                  <a:pt x="428" y="50"/>
                </a:cubicBezTo>
                <a:cubicBezTo>
                  <a:pt x="427" y="58"/>
                  <a:pt x="441" y="56"/>
                  <a:pt x="440" y="64"/>
                </a:cubicBezTo>
                <a:cubicBezTo>
                  <a:pt x="447" y="65"/>
                  <a:pt x="450" y="60"/>
                  <a:pt x="451" y="51"/>
                </a:cubicBezTo>
                <a:cubicBezTo>
                  <a:pt x="452" y="53"/>
                  <a:pt x="452" y="53"/>
                  <a:pt x="452" y="53"/>
                </a:cubicBezTo>
                <a:cubicBezTo>
                  <a:pt x="454" y="52"/>
                  <a:pt x="454" y="52"/>
                  <a:pt x="454" y="52"/>
                </a:cubicBezTo>
                <a:cubicBezTo>
                  <a:pt x="456" y="52"/>
                  <a:pt x="457" y="52"/>
                  <a:pt x="458" y="53"/>
                </a:cubicBezTo>
                <a:cubicBezTo>
                  <a:pt x="471" y="48"/>
                  <a:pt x="465" y="35"/>
                  <a:pt x="468" y="24"/>
                </a:cubicBezTo>
                <a:cubicBezTo>
                  <a:pt x="470" y="16"/>
                  <a:pt x="475" y="11"/>
                  <a:pt x="477" y="3"/>
                </a:cubicBezTo>
                <a:cubicBezTo>
                  <a:pt x="480" y="3"/>
                  <a:pt x="480" y="3"/>
                  <a:pt x="480" y="3"/>
                </a:cubicBezTo>
                <a:cubicBezTo>
                  <a:pt x="481" y="0"/>
                  <a:pt x="481" y="0"/>
                  <a:pt x="481" y="0"/>
                </a:cubicBezTo>
                <a:cubicBezTo>
                  <a:pt x="485" y="1"/>
                  <a:pt x="483" y="7"/>
                  <a:pt x="482" y="12"/>
                </a:cubicBezTo>
                <a:cubicBezTo>
                  <a:pt x="480" y="23"/>
                  <a:pt x="500" y="19"/>
                  <a:pt x="498" y="30"/>
                </a:cubicBezTo>
                <a:cubicBezTo>
                  <a:pt x="509" y="31"/>
                  <a:pt x="505" y="42"/>
                  <a:pt x="514" y="45"/>
                </a:cubicBezTo>
                <a:cubicBezTo>
                  <a:pt x="526" y="47"/>
                  <a:pt x="543" y="55"/>
                  <a:pt x="551" y="50"/>
                </a:cubicBezTo>
                <a:cubicBezTo>
                  <a:pt x="552" y="46"/>
                  <a:pt x="553" y="42"/>
                  <a:pt x="554" y="39"/>
                </a:cubicBezTo>
                <a:cubicBezTo>
                  <a:pt x="555" y="41"/>
                  <a:pt x="555" y="41"/>
                  <a:pt x="555" y="41"/>
                </a:cubicBezTo>
                <a:cubicBezTo>
                  <a:pt x="557" y="39"/>
                  <a:pt x="557" y="39"/>
                  <a:pt x="557" y="39"/>
                </a:cubicBezTo>
                <a:cubicBezTo>
                  <a:pt x="567" y="33"/>
                  <a:pt x="569" y="42"/>
                  <a:pt x="575" y="47"/>
                </a:cubicBezTo>
                <a:cubicBezTo>
                  <a:pt x="586" y="48"/>
                  <a:pt x="587" y="33"/>
                  <a:pt x="597" y="33"/>
                </a:cubicBezTo>
                <a:cubicBezTo>
                  <a:pt x="602" y="22"/>
                  <a:pt x="593" y="20"/>
                  <a:pt x="598" y="10"/>
                </a:cubicBezTo>
                <a:cubicBezTo>
                  <a:pt x="608" y="17"/>
                  <a:pt x="613" y="28"/>
                  <a:pt x="606" y="46"/>
                </a:cubicBezTo>
                <a:cubicBezTo>
                  <a:pt x="613" y="48"/>
                  <a:pt x="621" y="49"/>
                  <a:pt x="628" y="51"/>
                </a:cubicBezTo>
                <a:cubicBezTo>
                  <a:pt x="629" y="54"/>
                  <a:pt x="630" y="58"/>
                  <a:pt x="634" y="60"/>
                </a:cubicBezTo>
                <a:cubicBezTo>
                  <a:pt x="632" y="64"/>
                  <a:pt x="633" y="66"/>
                  <a:pt x="636" y="68"/>
                </a:cubicBezTo>
                <a:cubicBezTo>
                  <a:pt x="633" y="77"/>
                  <a:pt x="632" y="85"/>
                  <a:pt x="635" y="91"/>
                </a:cubicBezTo>
                <a:cubicBezTo>
                  <a:pt x="649" y="95"/>
                  <a:pt x="649" y="77"/>
                  <a:pt x="664" y="82"/>
                </a:cubicBezTo>
                <a:cubicBezTo>
                  <a:pt x="667" y="91"/>
                  <a:pt x="667" y="92"/>
                  <a:pt x="664" y="101"/>
                </a:cubicBezTo>
                <a:cubicBezTo>
                  <a:pt x="662" y="105"/>
                  <a:pt x="660" y="109"/>
                  <a:pt x="657" y="111"/>
                </a:cubicBezTo>
                <a:cubicBezTo>
                  <a:pt x="657" y="111"/>
                  <a:pt x="654" y="110"/>
                  <a:pt x="654" y="110"/>
                </a:cubicBezTo>
                <a:cubicBezTo>
                  <a:pt x="653" y="113"/>
                  <a:pt x="656" y="115"/>
                  <a:pt x="656" y="118"/>
                </a:cubicBezTo>
                <a:cubicBezTo>
                  <a:pt x="656" y="123"/>
                  <a:pt x="651" y="132"/>
                  <a:pt x="656" y="138"/>
                </a:cubicBezTo>
                <a:cubicBezTo>
                  <a:pt x="676" y="145"/>
                  <a:pt x="681" y="129"/>
                  <a:pt x="702" y="136"/>
                </a:cubicBezTo>
                <a:cubicBezTo>
                  <a:pt x="705" y="149"/>
                  <a:pt x="700" y="149"/>
                  <a:pt x="697" y="162"/>
                </a:cubicBezTo>
                <a:cubicBezTo>
                  <a:pt x="688" y="161"/>
                  <a:pt x="686" y="171"/>
                  <a:pt x="679" y="173"/>
                </a:cubicBezTo>
                <a:cubicBezTo>
                  <a:pt x="680" y="188"/>
                  <a:pt x="701" y="191"/>
                  <a:pt x="703" y="206"/>
                </a:cubicBezTo>
                <a:cubicBezTo>
                  <a:pt x="703" y="215"/>
                  <a:pt x="695" y="218"/>
                  <a:pt x="691" y="222"/>
                </a:cubicBezTo>
                <a:cubicBezTo>
                  <a:pt x="690" y="224"/>
                  <a:pt x="691" y="229"/>
                  <a:pt x="690" y="230"/>
                </a:cubicBezTo>
                <a:cubicBezTo>
                  <a:pt x="686" y="231"/>
                  <a:pt x="682" y="231"/>
                  <a:pt x="681" y="235"/>
                </a:cubicBezTo>
                <a:cubicBezTo>
                  <a:pt x="682" y="247"/>
                  <a:pt x="697" y="238"/>
                  <a:pt x="703" y="240"/>
                </a:cubicBezTo>
                <a:cubicBezTo>
                  <a:pt x="703" y="255"/>
                  <a:pt x="684" y="241"/>
                  <a:pt x="684" y="256"/>
                </a:cubicBezTo>
                <a:cubicBezTo>
                  <a:pt x="683" y="259"/>
                  <a:pt x="688" y="259"/>
                  <a:pt x="691" y="261"/>
                </a:cubicBezTo>
                <a:cubicBezTo>
                  <a:pt x="688" y="262"/>
                  <a:pt x="688" y="262"/>
                  <a:pt x="688" y="262"/>
                </a:cubicBezTo>
                <a:cubicBezTo>
                  <a:pt x="690" y="264"/>
                  <a:pt x="690" y="264"/>
                  <a:pt x="690" y="264"/>
                </a:cubicBezTo>
                <a:cubicBezTo>
                  <a:pt x="690" y="266"/>
                  <a:pt x="689" y="267"/>
                  <a:pt x="689" y="268"/>
                </a:cubicBezTo>
                <a:cubicBezTo>
                  <a:pt x="691" y="271"/>
                  <a:pt x="698" y="276"/>
                  <a:pt x="700" y="271"/>
                </a:cubicBezTo>
                <a:cubicBezTo>
                  <a:pt x="697" y="271"/>
                  <a:pt x="697" y="268"/>
                  <a:pt x="697" y="266"/>
                </a:cubicBezTo>
                <a:cubicBezTo>
                  <a:pt x="698" y="262"/>
                  <a:pt x="698" y="262"/>
                  <a:pt x="698" y="262"/>
                </a:cubicBezTo>
                <a:cubicBezTo>
                  <a:pt x="694" y="262"/>
                  <a:pt x="694" y="262"/>
                  <a:pt x="694" y="262"/>
                </a:cubicBezTo>
                <a:cubicBezTo>
                  <a:pt x="694" y="253"/>
                  <a:pt x="705" y="258"/>
                  <a:pt x="711" y="257"/>
                </a:cubicBezTo>
                <a:cubicBezTo>
                  <a:pt x="712" y="257"/>
                  <a:pt x="711" y="254"/>
                  <a:pt x="715" y="254"/>
                </a:cubicBezTo>
                <a:cubicBezTo>
                  <a:pt x="723" y="256"/>
                  <a:pt x="741" y="250"/>
                  <a:pt x="752" y="262"/>
                </a:cubicBezTo>
                <a:cubicBezTo>
                  <a:pt x="746" y="281"/>
                  <a:pt x="725" y="277"/>
                  <a:pt x="704" y="271"/>
                </a:cubicBezTo>
                <a:cubicBezTo>
                  <a:pt x="705" y="282"/>
                  <a:pt x="721" y="284"/>
                  <a:pt x="731" y="289"/>
                </a:cubicBezTo>
                <a:cubicBezTo>
                  <a:pt x="735" y="290"/>
                  <a:pt x="734" y="284"/>
                  <a:pt x="736" y="282"/>
                </a:cubicBezTo>
                <a:cubicBezTo>
                  <a:pt x="738" y="280"/>
                  <a:pt x="742" y="282"/>
                  <a:pt x="744" y="280"/>
                </a:cubicBezTo>
                <a:cubicBezTo>
                  <a:pt x="747" y="278"/>
                  <a:pt x="745" y="276"/>
                  <a:pt x="749" y="277"/>
                </a:cubicBezTo>
                <a:cubicBezTo>
                  <a:pt x="753" y="278"/>
                  <a:pt x="753" y="271"/>
                  <a:pt x="755" y="267"/>
                </a:cubicBezTo>
                <a:cubicBezTo>
                  <a:pt x="763" y="267"/>
                  <a:pt x="762" y="274"/>
                  <a:pt x="764" y="277"/>
                </a:cubicBezTo>
                <a:cubicBezTo>
                  <a:pt x="767" y="280"/>
                  <a:pt x="773" y="281"/>
                  <a:pt x="774" y="286"/>
                </a:cubicBezTo>
                <a:cubicBezTo>
                  <a:pt x="781" y="282"/>
                  <a:pt x="790" y="285"/>
                  <a:pt x="797" y="284"/>
                </a:cubicBezTo>
                <a:cubicBezTo>
                  <a:pt x="806" y="283"/>
                  <a:pt x="813" y="281"/>
                  <a:pt x="821" y="281"/>
                </a:cubicBezTo>
                <a:cubicBezTo>
                  <a:pt x="826" y="290"/>
                  <a:pt x="825" y="302"/>
                  <a:pt x="830" y="310"/>
                </a:cubicBezTo>
                <a:cubicBezTo>
                  <a:pt x="845" y="311"/>
                  <a:pt x="843" y="323"/>
                  <a:pt x="858" y="324"/>
                </a:cubicBezTo>
                <a:cubicBezTo>
                  <a:pt x="852" y="345"/>
                  <a:pt x="860" y="357"/>
                  <a:pt x="868" y="368"/>
                </a:cubicBezTo>
                <a:cubicBezTo>
                  <a:pt x="862" y="391"/>
                  <a:pt x="873" y="403"/>
                  <a:pt x="871" y="423"/>
                </a:cubicBezTo>
                <a:cubicBezTo>
                  <a:pt x="869" y="436"/>
                  <a:pt x="856" y="433"/>
                  <a:pt x="852" y="442"/>
                </a:cubicBezTo>
                <a:cubicBezTo>
                  <a:pt x="855" y="456"/>
                  <a:pt x="881" y="455"/>
                  <a:pt x="876" y="474"/>
                </a:cubicBezTo>
                <a:cubicBezTo>
                  <a:pt x="870" y="476"/>
                  <a:pt x="868" y="479"/>
                  <a:pt x="860" y="478"/>
                </a:cubicBezTo>
                <a:cubicBezTo>
                  <a:pt x="853" y="478"/>
                  <a:pt x="847" y="475"/>
                  <a:pt x="841" y="474"/>
                </a:cubicBezTo>
                <a:cubicBezTo>
                  <a:pt x="836" y="487"/>
                  <a:pt x="853" y="483"/>
                  <a:pt x="858" y="486"/>
                </a:cubicBezTo>
                <a:cubicBezTo>
                  <a:pt x="859" y="487"/>
                  <a:pt x="857" y="489"/>
                  <a:pt x="861" y="490"/>
                </a:cubicBezTo>
                <a:cubicBezTo>
                  <a:pt x="867" y="492"/>
                  <a:pt x="864" y="502"/>
                  <a:pt x="878" y="501"/>
                </a:cubicBezTo>
                <a:cubicBezTo>
                  <a:pt x="876" y="509"/>
                  <a:pt x="887" y="508"/>
                  <a:pt x="882" y="518"/>
                </a:cubicBezTo>
                <a:cubicBezTo>
                  <a:pt x="890" y="517"/>
                  <a:pt x="889" y="525"/>
                  <a:pt x="891" y="528"/>
                </a:cubicBezTo>
                <a:cubicBezTo>
                  <a:pt x="898" y="533"/>
                  <a:pt x="911" y="533"/>
                  <a:pt x="911" y="543"/>
                </a:cubicBezTo>
                <a:cubicBezTo>
                  <a:pt x="917" y="545"/>
                  <a:pt x="918" y="542"/>
                  <a:pt x="923" y="542"/>
                </a:cubicBezTo>
                <a:cubicBezTo>
                  <a:pt x="927" y="543"/>
                  <a:pt x="924" y="546"/>
                  <a:pt x="926" y="547"/>
                </a:cubicBezTo>
                <a:cubicBezTo>
                  <a:pt x="930" y="548"/>
                  <a:pt x="929" y="544"/>
                  <a:pt x="930" y="544"/>
                </a:cubicBezTo>
                <a:cubicBezTo>
                  <a:pt x="937" y="544"/>
                  <a:pt x="952" y="552"/>
                  <a:pt x="957" y="546"/>
                </a:cubicBezTo>
                <a:cubicBezTo>
                  <a:pt x="968" y="554"/>
                  <a:pt x="948" y="555"/>
                  <a:pt x="946" y="562"/>
                </a:cubicBezTo>
                <a:cubicBezTo>
                  <a:pt x="945" y="565"/>
                  <a:pt x="939" y="567"/>
                  <a:pt x="939" y="573"/>
                </a:cubicBezTo>
                <a:cubicBezTo>
                  <a:pt x="939" y="584"/>
                  <a:pt x="944" y="591"/>
                  <a:pt x="954" y="595"/>
                </a:cubicBezTo>
                <a:cubicBezTo>
                  <a:pt x="952" y="596"/>
                  <a:pt x="952" y="596"/>
                  <a:pt x="952" y="596"/>
                </a:cubicBezTo>
                <a:cubicBezTo>
                  <a:pt x="953" y="599"/>
                  <a:pt x="953" y="599"/>
                  <a:pt x="953" y="599"/>
                </a:cubicBezTo>
                <a:cubicBezTo>
                  <a:pt x="955" y="601"/>
                  <a:pt x="949" y="602"/>
                  <a:pt x="949" y="602"/>
                </a:cubicBezTo>
                <a:cubicBezTo>
                  <a:pt x="952" y="613"/>
                  <a:pt x="969" y="624"/>
                  <a:pt x="981" y="632"/>
                </a:cubicBezTo>
                <a:cubicBezTo>
                  <a:pt x="983" y="635"/>
                  <a:pt x="990" y="636"/>
                  <a:pt x="990" y="641"/>
                </a:cubicBezTo>
                <a:cubicBezTo>
                  <a:pt x="989" y="644"/>
                  <a:pt x="990" y="647"/>
                  <a:pt x="989" y="649"/>
                </a:cubicBezTo>
                <a:cubicBezTo>
                  <a:pt x="987" y="653"/>
                  <a:pt x="983" y="653"/>
                  <a:pt x="980" y="654"/>
                </a:cubicBezTo>
                <a:cubicBezTo>
                  <a:pt x="974" y="657"/>
                  <a:pt x="972" y="654"/>
                  <a:pt x="960" y="654"/>
                </a:cubicBezTo>
                <a:cubicBezTo>
                  <a:pt x="957" y="654"/>
                  <a:pt x="956" y="657"/>
                  <a:pt x="952" y="656"/>
                </a:cubicBezTo>
                <a:cubicBezTo>
                  <a:pt x="947" y="656"/>
                  <a:pt x="942" y="653"/>
                  <a:pt x="938" y="653"/>
                </a:cubicBezTo>
                <a:cubicBezTo>
                  <a:pt x="933" y="653"/>
                  <a:pt x="935" y="656"/>
                  <a:pt x="933" y="656"/>
                </a:cubicBezTo>
                <a:cubicBezTo>
                  <a:pt x="931" y="656"/>
                  <a:pt x="928" y="654"/>
                  <a:pt x="926" y="654"/>
                </a:cubicBezTo>
                <a:cubicBezTo>
                  <a:pt x="921" y="656"/>
                  <a:pt x="920" y="658"/>
                  <a:pt x="917" y="660"/>
                </a:cubicBezTo>
                <a:cubicBezTo>
                  <a:pt x="914" y="662"/>
                  <a:pt x="909" y="661"/>
                  <a:pt x="908" y="666"/>
                </a:cubicBezTo>
                <a:cubicBezTo>
                  <a:pt x="907" y="670"/>
                  <a:pt x="904" y="667"/>
                  <a:pt x="903" y="669"/>
                </a:cubicBezTo>
                <a:cubicBezTo>
                  <a:pt x="899" y="676"/>
                  <a:pt x="904" y="687"/>
                  <a:pt x="893" y="698"/>
                </a:cubicBezTo>
                <a:cubicBezTo>
                  <a:pt x="894" y="706"/>
                  <a:pt x="898" y="714"/>
                  <a:pt x="895" y="725"/>
                </a:cubicBezTo>
                <a:cubicBezTo>
                  <a:pt x="888" y="729"/>
                  <a:pt x="888" y="728"/>
                  <a:pt x="875" y="728"/>
                </a:cubicBezTo>
                <a:cubicBezTo>
                  <a:pt x="867" y="728"/>
                  <a:pt x="861" y="724"/>
                  <a:pt x="856" y="728"/>
                </a:cubicBezTo>
                <a:cubicBezTo>
                  <a:pt x="858" y="742"/>
                  <a:pt x="881" y="743"/>
                  <a:pt x="880" y="760"/>
                </a:cubicBezTo>
                <a:cubicBezTo>
                  <a:pt x="878" y="770"/>
                  <a:pt x="868" y="772"/>
                  <a:pt x="861" y="775"/>
                </a:cubicBezTo>
                <a:cubicBezTo>
                  <a:pt x="857" y="777"/>
                  <a:pt x="853" y="775"/>
                  <a:pt x="849" y="777"/>
                </a:cubicBezTo>
                <a:cubicBezTo>
                  <a:pt x="846" y="778"/>
                  <a:pt x="845" y="784"/>
                  <a:pt x="840" y="782"/>
                </a:cubicBezTo>
                <a:cubicBezTo>
                  <a:pt x="839" y="789"/>
                  <a:pt x="838" y="795"/>
                  <a:pt x="836" y="801"/>
                </a:cubicBezTo>
                <a:cubicBezTo>
                  <a:pt x="825" y="797"/>
                  <a:pt x="824" y="808"/>
                  <a:pt x="818" y="812"/>
                </a:cubicBezTo>
                <a:cubicBezTo>
                  <a:pt x="821" y="817"/>
                  <a:pt x="819" y="823"/>
                  <a:pt x="823" y="829"/>
                </a:cubicBezTo>
                <a:cubicBezTo>
                  <a:pt x="825" y="833"/>
                  <a:pt x="834" y="832"/>
                  <a:pt x="832" y="838"/>
                </a:cubicBezTo>
                <a:cubicBezTo>
                  <a:pt x="841" y="840"/>
                  <a:pt x="849" y="842"/>
                  <a:pt x="858" y="844"/>
                </a:cubicBezTo>
                <a:cubicBezTo>
                  <a:pt x="857" y="853"/>
                  <a:pt x="869" y="854"/>
                  <a:pt x="865" y="865"/>
                </a:cubicBezTo>
                <a:cubicBezTo>
                  <a:pt x="845" y="861"/>
                  <a:pt x="838" y="844"/>
                  <a:pt x="821" y="855"/>
                </a:cubicBezTo>
                <a:cubicBezTo>
                  <a:pt x="820" y="858"/>
                  <a:pt x="820" y="860"/>
                  <a:pt x="819" y="863"/>
                </a:cubicBezTo>
                <a:cubicBezTo>
                  <a:pt x="815" y="862"/>
                  <a:pt x="815" y="862"/>
                  <a:pt x="815" y="862"/>
                </a:cubicBezTo>
                <a:cubicBezTo>
                  <a:pt x="815" y="866"/>
                  <a:pt x="815" y="866"/>
                  <a:pt x="815" y="866"/>
                </a:cubicBezTo>
                <a:cubicBezTo>
                  <a:pt x="811" y="866"/>
                  <a:pt x="813" y="863"/>
                  <a:pt x="812" y="861"/>
                </a:cubicBezTo>
                <a:cubicBezTo>
                  <a:pt x="810" y="856"/>
                  <a:pt x="806" y="844"/>
                  <a:pt x="788" y="844"/>
                </a:cubicBezTo>
                <a:cubicBezTo>
                  <a:pt x="787" y="845"/>
                  <a:pt x="787" y="848"/>
                  <a:pt x="784" y="847"/>
                </a:cubicBezTo>
                <a:cubicBezTo>
                  <a:pt x="771" y="845"/>
                  <a:pt x="753" y="864"/>
                  <a:pt x="750" y="879"/>
                </a:cubicBezTo>
                <a:cubicBezTo>
                  <a:pt x="746" y="877"/>
                  <a:pt x="743" y="878"/>
                  <a:pt x="742" y="881"/>
                </a:cubicBezTo>
                <a:cubicBezTo>
                  <a:pt x="737" y="885"/>
                  <a:pt x="731" y="877"/>
                  <a:pt x="724" y="877"/>
                </a:cubicBezTo>
                <a:cubicBezTo>
                  <a:pt x="720" y="877"/>
                  <a:pt x="717" y="881"/>
                  <a:pt x="712" y="878"/>
                </a:cubicBezTo>
                <a:cubicBezTo>
                  <a:pt x="701" y="883"/>
                  <a:pt x="697" y="897"/>
                  <a:pt x="684" y="899"/>
                </a:cubicBezTo>
                <a:cubicBezTo>
                  <a:pt x="684" y="904"/>
                  <a:pt x="682" y="905"/>
                  <a:pt x="679" y="906"/>
                </a:cubicBezTo>
                <a:cubicBezTo>
                  <a:pt x="677" y="912"/>
                  <a:pt x="676" y="918"/>
                  <a:pt x="675" y="924"/>
                </a:cubicBezTo>
                <a:cubicBezTo>
                  <a:pt x="660" y="915"/>
                  <a:pt x="652" y="918"/>
                  <a:pt x="637" y="920"/>
                </a:cubicBezTo>
                <a:cubicBezTo>
                  <a:pt x="635" y="914"/>
                  <a:pt x="629" y="910"/>
                  <a:pt x="625" y="906"/>
                </a:cubicBezTo>
                <a:cubicBezTo>
                  <a:pt x="614" y="903"/>
                  <a:pt x="603" y="901"/>
                  <a:pt x="592" y="898"/>
                </a:cubicBezTo>
                <a:cubicBezTo>
                  <a:pt x="587" y="890"/>
                  <a:pt x="592" y="875"/>
                  <a:pt x="578" y="872"/>
                </a:cubicBezTo>
                <a:cubicBezTo>
                  <a:pt x="569" y="868"/>
                  <a:pt x="569" y="878"/>
                  <a:pt x="565" y="881"/>
                </a:cubicBezTo>
                <a:cubicBezTo>
                  <a:pt x="560" y="883"/>
                  <a:pt x="552" y="883"/>
                  <a:pt x="548" y="885"/>
                </a:cubicBezTo>
                <a:cubicBezTo>
                  <a:pt x="547" y="886"/>
                  <a:pt x="548" y="892"/>
                  <a:pt x="547" y="893"/>
                </a:cubicBezTo>
                <a:cubicBezTo>
                  <a:pt x="546" y="893"/>
                  <a:pt x="544" y="891"/>
                  <a:pt x="543" y="892"/>
                </a:cubicBezTo>
                <a:cubicBezTo>
                  <a:pt x="542" y="892"/>
                  <a:pt x="543" y="895"/>
                  <a:pt x="542" y="896"/>
                </a:cubicBezTo>
                <a:cubicBezTo>
                  <a:pt x="542" y="896"/>
                  <a:pt x="539" y="894"/>
                  <a:pt x="539" y="895"/>
                </a:cubicBezTo>
                <a:cubicBezTo>
                  <a:pt x="533" y="900"/>
                  <a:pt x="538" y="908"/>
                  <a:pt x="531" y="912"/>
                </a:cubicBezTo>
                <a:cubicBezTo>
                  <a:pt x="528" y="914"/>
                  <a:pt x="529" y="913"/>
                  <a:pt x="526" y="915"/>
                </a:cubicBezTo>
                <a:cubicBezTo>
                  <a:pt x="524" y="917"/>
                  <a:pt x="523" y="919"/>
                  <a:pt x="521" y="922"/>
                </a:cubicBezTo>
                <a:cubicBezTo>
                  <a:pt x="519" y="937"/>
                  <a:pt x="529" y="957"/>
                  <a:pt x="515" y="970"/>
                </a:cubicBezTo>
                <a:cubicBezTo>
                  <a:pt x="503" y="962"/>
                  <a:pt x="507" y="943"/>
                  <a:pt x="504" y="930"/>
                </a:cubicBezTo>
                <a:cubicBezTo>
                  <a:pt x="501" y="927"/>
                  <a:pt x="487" y="929"/>
                  <a:pt x="486" y="926"/>
                </a:cubicBezTo>
                <a:cubicBezTo>
                  <a:pt x="486" y="925"/>
                  <a:pt x="487" y="922"/>
                  <a:pt x="486" y="922"/>
                </a:cubicBezTo>
                <a:cubicBezTo>
                  <a:pt x="478" y="921"/>
                  <a:pt x="469" y="933"/>
                  <a:pt x="464" y="921"/>
                </a:cubicBezTo>
                <a:cubicBezTo>
                  <a:pt x="458" y="921"/>
                  <a:pt x="456" y="926"/>
                  <a:pt x="451" y="926"/>
                </a:cubicBezTo>
                <a:cubicBezTo>
                  <a:pt x="444" y="933"/>
                  <a:pt x="441" y="930"/>
                  <a:pt x="432" y="926"/>
                </a:cubicBezTo>
                <a:cubicBezTo>
                  <a:pt x="420" y="921"/>
                  <a:pt x="426" y="944"/>
                  <a:pt x="414" y="937"/>
                </a:cubicBezTo>
                <a:cubicBezTo>
                  <a:pt x="411" y="928"/>
                  <a:pt x="412" y="915"/>
                  <a:pt x="409" y="905"/>
                </a:cubicBezTo>
                <a:cubicBezTo>
                  <a:pt x="396" y="903"/>
                  <a:pt x="389" y="910"/>
                  <a:pt x="383" y="919"/>
                </a:cubicBezTo>
                <a:cubicBezTo>
                  <a:pt x="382" y="917"/>
                  <a:pt x="382" y="917"/>
                  <a:pt x="382" y="917"/>
                </a:cubicBezTo>
                <a:lnTo>
                  <a:pt x="379" y="918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4" name="Freeform 32"/>
          <p:cNvSpPr>
            <a:spLocks/>
          </p:cNvSpPr>
          <p:nvPr/>
        </p:nvSpPr>
        <p:spPr bwMode="auto">
          <a:xfrm rot="16445409" flipH="1">
            <a:off x="5150645" y="1458494"/>
            <a:ext cx="49212" cy="187325"/>
          </a:xfrm>
          <a:custGeom>
            <a:avLst/>
            <a:gdLst>
              <a:gd name="T0" fmla="*/ 2147483647 w 46"/>
              <a:gd name="T1" fmla="*/ 0 h 222"/>
              <a:gd name="T2" fmla="*/ 2147483647 w 46"/>
              <a:gd name="T3" fmla="*/ 2147483647 h 222"/>
              <a:gd name="T4" fmla="*/ 2147483647 w 46"/>
              <a:gd name="T5" fmla="*/ 2147483647 h 222"/>
              <a:gd name="T6" fmla="*/ 2147483647 w 46"/>
              <a:gd name="T7" fmla="*/ 2147483647 h 222"/>
              <a:gd name="T8" fmla="*/ 2147483647 w 46"/>
              <a:gd name="T9" fmla="*/ 2147483647 h 222"/>
              <a:gd name="T10" fmla="*/ 2147483647 w 46"/>
              <a:gd name="T11" fmla="*/ 2147483647 h 222"/>
              <a:gd name="T12" fmla="*/ 2147483647 w 46"/>
              <a:gd name="T13" fmla="*/ 2147483647 h 222"/>
              <a:gd name="T14" fmla="*/ 2147483647 w 46"/>
              <a:gd name="T15" fmla="*/ 2147483647 h 222"/>
              <a:gd name="T16" fmla="*/ 2147483647 w 46"/>
              <a:gd name="T17" fmla="*/ 2147483647 h 222"/>
              <a:gd name="T18" fmla="*/ 2147483647 w 46"/>
              <a:gd name="T19" fmla="*/ 2147483647 h 222"/>
              <a:gd name="T20" fmla="*/ 2147483647 w 46"/>
              <a:gd name="T21" fmla="*/ 2147483647 h 222"/>
              <a:gd name="T22" fmla="*/ 2147483647 w 46"/>
              <a:gd name="T23" fmla="*/ 2147483647 h 222"/>
              <a:gd name="T24" fmla="*/ 2147483647 w 46"/>
              <a:gd name="T25" fmla="*/ 2147483647 h 222"/>
              <a:gd name="T26" fmla="*/ 2147483647 w 46"/>
              <a:gd name="T27" fmla="*/ 2147483647 h 222"/>
              <a:gd name="T28" fmla="*/ 2147483647 w 46"/>
              <a:gd name="T29" fmla="*/ 2147483647 h 222"/>
              <a:gd name="T30" fmla="*/ 1224645028 w 46"/>
              <a:gd name="T31" fmla="*/ 2147483647 h 222"/>
              <a:gd name="T32" fmla="*/ 2147483647 w 46"/>
              <a:gd name="T33" fmla="*/ 2147483647 h 222"/>
              <a:gd name="T34" fmla="*/ 1224645028 w 46"/>
              <a:gd name="T35" fmla="*/ 2147483647 h 222"/>
              <a:gd name="T36" fmla="*/ 2147483647 w 46"/>
              <a:gd name="T37" fmla="*/ 2147483647 h 222"/>
              <a:gd name="T38" fmla="*/ 2147483647 w 46"/>
              <a:gd name="T39" fmla="*/ 2147483647 h 222"/>
              <a:gd name="T40" fmla="*/ 2147483647 w 46"/>
              <a:gd name="T41" fmla="*/ 2147483647 h 222"/>
              <a:gd name="T42" fmla="*/ 2147483647 w 46"/>
              <a:gd name="T43" fmla="*/ 0 h 222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46"/>
              <a:gd name="T67" fmla="*/ 0 h 222"/>
              <a:gd name="T68" fmla="*/ 46 w 46"/>
              <a:gd name="T69" fmla="*/ 222 h 222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46" h="222">
                <a:moveTo>
                  <a:pt x="35" y="0"/>
                </a:moveTo>
                <a:cubicBezTo>
                  <a:pt x="46" y="1"/>
                  <a:pt x="42" y="13"/>
                  <a:pt x="42" y="20"/>
                </a:cubicBezTo>
                <a:cubicBezTo>
                  <a:pt x="42" y="24"/>
                  <a:pt x="44" y="27"/>
                  <a:pt x="44" y="32"/>
                </a:cubicBezTo>
                <a:cubicBezTo>
                  <a:pt x="42" y="43"/>
                  <a:pt x="43" y="43"/>
                  <a:pt x="42" y="55"/>
                </a:cubicBezTo>
                <a:cubicBezTo>
                  <a:pt x="42" y="56"/>
                  <a:pt x="40" y="62"/>
                  <a:pt x="41" y="63"/>
                </a:cubicBezTo>
                <a:cubicBezTo>
                  <a:pt x="41" y="63"/>
                  <a:pt x="45" y="63"/>
                  <a:pt x="45" y="63"/>
                </a:cubicBezTo>
                <a:cubicBezTo>
                  <a:pt x="45" y="68"/>
                  <a:pt x="41" y="73"/>
                  <a:pt x="41" y="78"/>
                </a:cubicBezTo>
                <a:cubicBezTo>
                  <a:pt x="41" y="81"/>
                  <a:pt x="44" y="82"/>
                  <a:pt x="43" y="86"/>
                </a:cubicBezTo>
                <a:cubicBezTo>
                  <a:pt x="42" y="98"/>
                  <a:pt x="37" y="111"/>
                  <a:pt x="36" y="123"/>
                </a:cubicBezTo>
                <a:cubicBezTo>
                  <a:pt x="35" y="131"/>
                  <a:pt x="36" y="139"/>
                  <a:pt x="34" y="146"/>
                </a:cubicBezTo>
                <a:cubicBezTo>
                  <a:pt x="31" y="161"/>
                  <a:pt x="22" y="171"/>
                  <a:pt x="21" y="189"/>
                </a:cubicBezTo>
                <a:cubicBezTo>
                  <a:pt x="21" y="193"/>
                  <a:pt x="26" y="206"/>
                  <a:pt x="19" y="216"/>
                </a:cubicBezTo>
                <a:cubicBezTo>
                  <a:pt x="18" y="218"/>
                  <a:pt x="10" y="217"/>
                  <a:pt x="10" y="222"/>
                </a:cubicBezTo>
                <a:cubicBezTo>
                  <a:pt x="7" y="219"/>
                  <a:pt x="2" y="215"/>
                  <a:pt x="2" y="208"/>
                </a:cubicBezTo>
                <a:cubicBezTo>
                  <a:pt x="2" y="206"/>
                  <a:pt x="4" y="203"/>
                  <a:pt x="3" y="201"/>
                </a:cubicBezTo>
                <a:cubicBezTo>
                  <a:pt x="1" y="189"/>
                  <a:pt x="0" y="176"/>
                  <a:pt x="1" y="158"/>
                </a:cubicBezTo>
                <a:cubicBezTo>
                  <a:pt x="1" y="153"/>
                  <a:pt x="4" y="148"/>
                  <a:pt x="4" y="143"/>
                </a:cubicBezTo>
                <a:cubicBezTo>
                  <a:pt x="4" y="142"/>
                  <a:pt x="1" y="142"/>
                  <a:pt x="1" y="139"/>
                </a:cubicBezTo>
                <a:cubicBezTo>
                  <a:pt x="3" y="128"/>
                  <a:pt x="10" y="103"/>
                  <a:pt x="13" y="84"/>
                </a:cubicBezTo>
                <a:cubicBezTo>
                  <a:pt x="15" y="75"/>
                  <a:pt x="12" y="74"/>
                  <a:pt x="14" y="61"/>
                </a:cubicBezTo>
                <a:cubicBezTo>
                  <a:pt x="17" y="45"/>
                  <a:pt x="22" y="32"/>
                  <a:pt x="27" y="17"/>
                </a:cubicBezTo>
                <a:cubicBezTo>
                  <a:pt x="30" y="11"/>
                  <a:pt x="29" y="4"/>
                  <a:pt x="35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5" name="Freeform 32"/>
          <p:cNvSpPr>
            <a:spLocks/>
          </p:cNvSpPr>
          <p:nvPr/>
        </p:nvSpPr>
        <p:spPr bwMode="auto">
          <a:xfrm rot="18085207" flipH="1">
            <a:off x="5087144" y="726657"/>
            <a:ext cx="120650" cy="252412"/>
          </a:xfrm>
          <a:custGeom>
            <a:avLst/>
            <a:gdLst>
              <a:gd name="T0" fmla="*/ 2147483647 w 46"/>
              <a:gd name="T1" fmla="*/ 0 h 222"/>
              <a:gd name="T2" fmla="*/ 2147483647 w 46"/>
              <a:gd name="T3" fmla="*/ 2147483647 h 222"/>
              <a:gd name="T4" fmla="*/ 2147483647 w 46"/>
              <a:gd name="T5" fmla="*/ 2147483647 h 222"/>
              <a:gd name="T6" fmla="*/ 2147483647 w 46"/>
              <a:gd name="T7" fmla="*/ 2147483647 h 222"/>
              <a:gd name="T8" fmla="*/ 2147483647 w 46"/>
              <a:gd name="T9" fmla="*/ 2147483647 h 222"/>
              <a:gd name="T10" fmla="*/ 2147483647 w 46"/>
              <a:gd name="T11" fmla="*/ 2147483647 h 222"/>
              <a:gd name="T12" fmla="*/ 2147483647 w 46"/>
              <a:gd name="T13" fmla="*/ 2147483647 h 222"/>
              <a:gd name="T14" fmla="*/ 2147483647 w 46"/>
              <a:gd name="T15" fmla="*/ 2147483647 h 222"/>
              <a:gd name="T16" fmla="*/ 2147483647 w 46"/>
              <a:gd name="T17" fmla="*/ 2147483647 h 222"/>
              <a:gd name="T18" fmla="*/ 2147483647 w 46"/>
              <a:gd name="T19" fmla="*/ 2147483647 h 222"/>
              <a:gd name="T20" fmla="*/ 2147483647 w 46"/>
              <a:gd name="T21" fmla="*/ 2147483647 h 222"/>
              <a:gd name="T22" fmla="*/ 2147483647 w 46"/>
              <a:gd name="T23" fmla="*/ 2147483647 h 222"/>
              <a:gd name="T24" fmla="*/ 2147483647 w 46"/>
              <a:gd name="T25" fmla="*/ 2147483647 h 222"/>
              <a:gd name="T26" fmla="*/ 2147483647 w 46"/>
              <a:gd name="T27" fmla="*/ 2147483647 h 222"/>
              <a:gd name="T28" fmla="*/ 2147483647 w 46"/>
              <a:gd name="T29" fmla="*/ 2147483647 h 222"/>
              <a:gd name="T30" fmla="*/ 2147483647 w 46"/>
              <a:gd name="T31" fmla="*/ 2147483647 h 222"/>
              <a:gd name="T32" fmla="*/ 2147483647 w 46"/>
              <a:gd name="T33" fmla="*/ 2147483647 h 222"/>
              <a:gd name="T34" fmla="*/ 2147483647 w 46"/>
              <a:gd name="T35" fmla="*/ 2147483647 h 222"/>
              <a:gd name="T36" fmla="*/ 2147483647 w 46"/>
              <a:gd name="T37" fmla="*/ 2147483647 h 222"/>
              <a:gd name="T38" fmla="*/ 2147483647 w 46"/>
              <a:gd name="T39" fmla="*/ 2147483647 h 222"/>
              <a:gd name="T40" fmla="*/ 2147483647 w 46"/>
              <a:gd name="T41" fmla="*/ 2147483647 h 222"/>
              <a:gd name="T42" fmla="*/ 2147483647 w 46"/>
              <a:gd name="T43" fmla="*/ 0 h 222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46"/>
              <a:gd name="T67" fmla="*/ 0 h 222"/>
              <a:gd name="T68" fmla="*/ 46 w 46"/>
              <a:gd name="T69" fmla="*/ 222 h 222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46" h="222">
                <a:moveTo>
                  <a:pt x="35" y="0"/>
                </a:moveTo>
                <a:cubicBezTo>
                  <a:pt x="46" y="1"/>
                  <a:pt x="42" y="13"/>
                  <a:pt x="42" y="20"/>
                </a:cubicBezTo>
                <a:cubicBezTo>
                  <a:pt x="42" y="24"/>
                  <a:pt x="44" y="27"/>
                  <a:pt x="44" y="32"/>
                </a:cubicBezTo>
                <a:cubicBezTo>
                  <a:pt x="42" y="43"/>
                  <a:pt x="43" y="43"/>
                  <a:pt x="42" y="55"/>
                </a:cubicBezTo>
                <a:cubicBezTo>
                  <a:pt x="42" y="56"/>
                  <a:pt x="40" y="62"/>
                  <a:pt x="41" y="63"/>
                </a:cubicBezTo>
                <a:cubicBezTo>
                  <a:pt x="41" y="63"/>
                  <a:pt x="45" y="63"/>
                  <a:pt x="45" y="63"/>
                </a:cubicBezTo>
                <a:cubicBezTo>
                  <a:pt x="45" y="68"/>
                  <a:pt x="41" y="73"/>
                  <a:pt x="41" y="78"/>
                </a:cubicBezTo>
                <a:cubicBezTo>
                  <a:pt x="41" y="81"/>
                  <a:pt x="44" y="82"/>
                  <a:pt x="43" y="86"/>
                </a:cubicBezTo>
                <a:cubicBezTo>
                  <a:pt x="42" y="98"/>
                  <a:pt x="37" y="111"/>
                  <a:pt x="36" y="123"/>
                </a:cubicBezTo>
                <a:cubicBezTo>
                  <a:pt x="35" y="131"/>
                  <a:pt x="36" y="139"/>
                  <a:pt x="34" y="146"/>
                </a:cubicBezTo>
                <a:cubicBezTo>
                  <a:pt x="31" y="161"/>
                  <a:pt x="22" y="171"/>
                  <a:pt x="21" y="189"/>
                </a:cubicBezTo>
                <a:cubicBezTo>
                  <a:pt x="21" y="193"/>
                  <a:pt x="26" y="206"/>
                  <a:pt x="19" y="216"/>
                </a:cubicBezTo>
                <a:cubicBezTo>
                  <a:pt x="18" y="218"/>
                  <a:pt x="10" y="217"/>
                  <a:pt x="10" y="222"/>
                </a:cubicBezTo>
                <a:cubicBezTo>
                  <a:pt x="7" y="219"/>
                  <a:pt x="2" y="215"/>
                  <a:pt x="2" y="208"/>
                </a:cubicBezTo>
                <a:cubicBezTo>
                  <a:pt x="2" y="206"/>
                  <a:pt x="4" y="203"/>
                  <a:pt x="3" y="201"/>
                </a:cubicBezTo>
                <a:cubicBezTo>
                  <a:pt x="1" y="189"/>
                  <a:pt x="0" y="176"/>
                  <a:pt x="1" y="158"/>
                </a:cubicBezTo>
                <a:cubicBezTo>
                  <a:pt x="1" y="153"/>
                  <a:pt x="4" y="148"/>
                  <a:pt x="4" y="143"/>
                </a:cubicBezTo>
                <a:cubicBezTo>
                  <a:pt x="4" y="142"/>
                  <a:pt x="1" y="142"/>
                  <a:pt x="1" y="139"/>
                </a:cubicBezTo>
                <a:cubicBezTo>
                  <a:pt x="3" y="128"/>
                  <a:pt x="10" y="103"/>
                  <a:pt x="13" y="84"/>
                </a:cubicBezTo>
                <a:cubicBezTo>
                  <a:pt x="15" y="75"/>
                  <a:pt x="12" y="74"/>
                  <a:pt x="14" y="61"/>
                </a:cubicBezTo>
                <a:cubicBezTo>
                  <a:pt x="17" y="45"/>
                  <a:pt x="22" y="32"/>
                  <a:pt x="27" y="17"/>
                </a:cubicBezTo>
                <a:cubicBezTo>
                  <a:pt x="30" y="11"/>
                  <a:pt x="29" y="4"/>
                  <a:pt x="35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</a:endParaRPr>
          </a:p>
        </p:txBody>
      </p:sp>
      <p:sp>
        <p:nvSpPr>
          <p:cNvPr id="6" name="矩形 16">
            <a:hlinkClick r:id="rId2"/>
          </p:cNvPr>
          <p:cNvSpPr>
            <a:spLocks noChangeArrowheads="1"/>
          </p:cNvSpPr>
          <p:nvPr/>
        </p:nvSpPr>
        <p:spPr bwMode="auto">
          <a:xfrm>
            <a:off x="-893939" y="4620280"/>
            <a:ext cx="77835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000" dirty="0" smtClean="0">
                <a:solidFill>
                  <a:srgbClr val="FFFFFF"/>
                </a:solidFill>
                <a:latin typeface="Arial" pitchFamily="34" charset="0"/>
              </a:rPr>
              <a:t>http</a:t>
            </a:r>
            <a:r>
              <a:rPr lang="en-US" altLang="zh-CN" sz="2000" dirty="0">
                <a:solidFill>
                  <a:srgbClr val="FFFFFF"/>
                </a:solidFill>
                <a:latin typeface="Arial" pitchFamily="34" charset="0"/>
              </a:rPr>
              <a:t>://</a:t>
            </a:r>
            <a:r>
              <a:rPr lang="en-US" altLang="zh-CN" sz="2000" dirty="0" smtClean="0">
                <a:solidFill>
                  <a:srgbClr val="FFFFFF"/>
                </a:solidFill>
                <a:latin typeface="Arial" pitchFamily="34" charset="0"/>
              </a:rPr>
              <a:t>weibo.com/</a:t>
            </a:r>
            <a:r>
              <a:rPr lang="en-US" altLang="zh-CN" sz="2800" dirty="0" smtClean="0">
                <a:solidFill>
                  <a:srgbClr val="FFFFFF"/>
                </a:solidFill>
                <a:latin typeface="Arial" pitchFamily="34" charset="0"/>
              </a:rPr>
              <a:t>gutca</a:t>
            </a:r>
            <a:endParaRPr lang="en-GB" altLang="zh-CN" sz="4000" dirty="0">
              <a:solidFill>
                <a:srgbClr val="FFFFFF"/>
              </a:solidFill>
              <a:latin typeface="Arial" pitchFamily="34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2388" y="4351338"/>
            <a:ext cx="8999537" cy="158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865070" y="506180"/>
            <a:ext cx="7162800" cy="6235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ts val="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20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计算机协会（</a:t>
            </a:r>
            <a:r>
              <a:rPr kumimoji="0" lang="en-US" altLang="zh-CN" sz="4800" b="1" i="0" u="none" strike="noStrike" kern="1200" cap="none" spc="20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GCA)</a:t>
            </a:r>
            <a:endParaRPr kumimoji="0" lang="en-US" altLang="zh-CN" sz="4800" b="1" i="0" u="none" strike="noStrike" kern="1200" cap="none" spc="2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1012839" y="1046564"/>
            <a:ext cx="7424606" cy="3323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400" b="1" spc="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join us</a:t>
            </a:r>
          </a:p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6600" b="1" spc="200" dirty="0" smtClean="0">
                <a:solidFill>
                  <a:prstClr val="white"/>
                </a:solidFill>
                <a:latin typeface="方正静蕾简体" pitchFamily="2" charset="-122"/>
                <a:ea typeface="方正静蕾简体" pitchFamily="2" charset="-122"/>
              </a:rPr>
              <a:t>  加</a:t>
            </a:r>
            <a:r>
              <a:rPr lang="zh-CN" altLang="en-US" sz="6600" b="1" spc="200" dirty="0">
                <a:solidFill>
                  <a:prstClr val="white"/>
                </a:solidFill>
                <a:latin typeface="方正静蕾简体" pitchFamily="2" charset="-122"/>
                <a:ea typeface="方正静蕾简体" pitchFamily="2" charset="-122"/>
              </a:rPr>
              <a:t>入我们</a:t>
            </a:r>
            <a:r>
              <a:rPr lang="zh-CN" altLang="en-US" sz="6600" b="1" spc="200" dirty="0" smtClean="0">
                <a:solidFill>
                  <a:prstClr val="white"/>
                </a:solidFill>
                <a:latin typeface="方正静蕾简体" pitchFamily="2" charset="-122"/>
                <a:ea typeface="方正静蕾简体" pitchFamily="2" charset="-122"/>
              </a:rPr>
              <a:t>！</a:t>
            </a:r>
            <a:endParaRPr lang="en-US" altLang="zh-CN" sz="6600" b="1" spc="200" dirty="0">
              <a:solidFill>
                <a:prstClr val="white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76" b="13861"/>
          <a:stretch/>
        </p:blipFill>
        <p:spPr bwMode="auto">
          <a:xfrm>
            <a:off x="52387" y="4560063"/>
            <a:ext cx="1459853" cy="57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099122" y="4461272"/>
            <a:ext cx="39260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@</a:t>
            </a:r>
            <a:r>
              <a:rPr lang="zh-CN" altLang="en-US" sz="3200" dirty="0" smtClean="0">
                <a:solidFill>
                  <a:schemeClr val="bg1"/>
                </a:solidFill>
                <a:latin typeface="方正卡通简体" pitchFamily="65" charset="-122"/>
                <a:ea typeface="方正卡通简体" pitchFamily="65" charset="-122"/>
              </a:rPr>
              <a:t>桂理工计算机协会</a:t>
            </a:r>
            <a:endParaRPr lang="zh-CN" altLang="en-US" sz="3200" dirty="0">
              <a:solidFill>
                <a:schemeClr val="bg1"/>
              </a:solidFill>
              <a:latin typeface="方正卡通简体" pitchFamily="65" charset="-122"/>
              <a:ea typeface="方正卡通简体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7010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8367"/>
    </mc:Choice>
    <mc:Fallback xmlns="">
      <p:transition spd="slow" advClick="0" advTm="8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23" presetClass="entr" presetSubtype="36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mph" presetSubtype="2" autoRev="1" fill="hold" grpId="2" nodeType="withEffect">
                                  <p:stCondLst>
                                    <p:cond delay="19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1"/>
      <p:bldP spid="15" grpId="2"/>
      <p:bldP spid="17" grpId="1"/>
      <p:bldP spid="17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E:\线条黑-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-1588"/>
            <a:ext cx="9144001" cy="514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74996" y="1578269"/>
            <a:ext cx="74705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0000" b="1" dirty="0">
                <a:solidFill>
                  <a:prstClr val="white"/>
                </a:solidFill>
                <a:latin typeface="宋体"/>
                <a:cs typeface="Arial" pitchFamily="34" charset="0"/>
              </a:rPr>
              <a:t>计算机协会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40096" y="1578268"/>
            <a:ext cx="71276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0000" b="1" dirty="0">
                <a:solidFill>
                  <a:prstClr val="white"/>
                </a:solidFill>
                <a:latin typeface="宋体"/>
                <a:cs typeface="Arial" pitchFamily="34" charset="0"/>
              </a:rPr>
              <a:t>计算机协会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54396" y="1578269"/>
            <a:ext cx="68736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0000" b="1" dirty="0">
                <a:solidFill>
                  <a:prstClr val="white"/>
                </a:solidFill>
                <a:latin typeface="宋体"/>
                <a:cs typeface="Arial" pitchFamily="34" charset="0"/>
              </a:rPr>
              <a:t>计算机协会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63895" y="1578269"/>
            <a:ext cx="7254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0000" b="1" dirty="0">
                <a:solidFill>
                  <a:schemeClr val="bg1"/>
                </a:solidFill>
                <a:latin typeface="+mn-ea"/>
                <a:cs typeface="Arial" pitchFamily="34" charset="0"/>
              </a:rPr>
              <a:t>计算机协会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03596" y="1578269"/>
            <a:ext cx="70133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0" b="1" dirty="0">
                <a:solidFill>
                  <a:schemeClr val="bg1"/>
                </a:solidFill>
                <a:latin typeface="+mn-ea"/>
                <a:cs typeface="Arial" pitchFamily="34" charset="0"/>
              </a:rPr>
              <a:t>计算</a:t>
            </a:r>
            <a:r>
              <a:rPr lang="zh-CN" altLang="en-US" sz="10000" b="1" dirty="0" smtClean="0">
                <a:solidFill>
                  <a:schemeClr val="bg1"/>
                </a:solidFill>
                <a:latin typeface="+mn-ea"/>
                <a:cs typeface="Arial" pitchFamily="34" charset="0"/>
              </a:rPr>
              <a:t>机协会</a:t>
            </a:r>
            <a:endParaRPr lang="zh-CN" altLang="en-US" sz="10000" b="1" dirty="0">
              <a:solidFill>
                <a:schemeClr val="bg1"/>
              </a:solidFill>
              <a:latin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73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228"/>
    </mc:Choice>
    <mc:Fallback xmlns="">
      <p:transition spd="slow" advClick="0" advTm="5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4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6 0 C 0.0052 0 0.00972 0.00185 0.01198 0.00463 L 0.01736 0.01111 C 0.01857 0.01235 0.02031 0.01296 0.02274 0.01296 C 0.02604 0.01296 0.02864 0.01142 0.02916 0.00833 C 0.02864 0.00617 0.02604 0.00401 0.02274 0.00401 C 0.02031 0.00401 0.01857 0.00494 0.01736 0.00617 L 0.01198 0.01265 C 0.00972 0.01543 0.0052 0.01728 4.16667E-6 0.0179 C -0.00539 0.01728 -0.0099 0.01543 -0.01233 0.01265 L -0.01754 0.00617 C -0.01875 0.00494 -0.02066 0.00401 -0.02292 0.00401 C -0.02622 0.00401 -0.029 0.00617 -0.029 0.00833 C -0.029 0.01142 -0.02622 0.01296 -0.02292 0.01296 C -0.02066 0.01296 -0.01875 0.01235 -0.01754 0.01111 L -0.01233 0.00463 C -0.0099 0.00185 -0.00539 0 4.16667E-6 0 Z " pathEditMode="relative" rAng="0" ptsTypes="fFffffFffFffffFff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9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" presetClass="emph" presetSubtype="2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CCC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" presetID="32" presetClass="emph" presetSubtype="0" repeatCount="2000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20000">
                                      <p:cBhvr>
                                        <p:cTn id="18" dur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" fill="hold">
                                          <p:stCondLst>
                                            <p:cond delay="4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" fill="hold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" fill="hold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9" presetClass="emph" presetSubtype="0" grpId="4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 rctx="PPT">
                                        <p:cTn id="24" dur="250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4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6 0 C 0.00538 0 0.00989 0.00185 0.01215 0.00463 L 0.01736 0.01111 C 0.01875 0.01235 0.02048 0.01296 0.02274 0.01296 C 0.02621 0.01296 0.02882 0.01142 0.02934 0.00833 C 0.02882 0.00617 0.02621 0.00401 0.02274 0.00401 C 0.02048 0.00401 0.01875 0.00494 0.01736 0.00617 L 0.01215 0.01265 C 0.00989 0.01543 0.00538 0.01728 4.16667E-6 0.0179 C -0.00539 0.01728 -0.00973 0.01543 -0.01216 0.01265 L -0.01754 0.00617 C -0.01875 0.00494 -0.02049 0.00401 -0.02292 0.00401 C -0.02622 0.00401 -0.029 0.00617 -0.029 0.00833 C -0.029 0.01142 -0.02622 0.01296 -0.02292 0.01296 C -0.02049 0.01296 -0.01875 0.01235 -0.01754 0.01111 L -0.01216 0.00463 C -0.00973 0.00185 -0.00539 0 4.16667E-6 0 Z " pathEditMode="relative" rAng="0" ptsTypes="fFffffFffFffffFff">
                                      <p:cBhvr>
                                        <p:cTn id="29" dur="5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895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3" presetClass="emph" presetSubtype="2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CCC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2" presetID="32" presetClass="emph" presetSubtype="0" repeatCount="2000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20000">
                                      <p:cBhvr>
                                        <p:cTn id="33" dur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4" dur="2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5" dur="20" fill="hold">
                                          <p:stCondLst>
                                            <p:cond delay="4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20" fill="hold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7" dur="20" fill="hold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9" presetClass="emph" presetSubtype="0" grpId="4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 rctx="PPT">
                                        <p:cTn id="39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4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6 0 C 0.00538 0 0.00972 -0.00247 0.01232 -0.00494 L 0.01753 -0.01111 C 0.01875 -0.01265 0.02066 -0.01358 0.02291 -0.01358 C 0.02621 -0.01358 0.02899 -0.01173 0.02951 -0.00864 C 0.02899 -0.00679 0.02621 -0.00463 0.02291 -0.00463 C 0.02066 -0.00463 0.01875 -0.00556 0.01753 -0.00679 L 0.01232 -0.01265 C 0.00972 -0.01574 0.00538 -0.01728 4.16667E-6 -0.01728 C -0.00539 -0.01728 -0.00973 -0.01574 -0.01216 -0.01265 L -0.01754 -0.00679 C -0.01875 -0.00556 -0.02049 -0.00463 -0.02275 -0.00463 C -0.02622 -0.00463 -0.02882 -0.00679 -0.02882 -0.00864 C -0.02882 -0.01173 -0.02622 -0.01358 -0.02275 -0.01358 C -0.02049 -0.01358 -0.01875 -0.01265 -0.01754 -0.01111 L -0.01216 -0.00494 C -0.00973 -0.00247 -0.00539 0 4.16667E-6 0 Z " pathEditMode="relative" rAng="0" ptsTypes="fFffffFffFffffFff">
                                      <p:cBhvr>
                                        <p:cTn id="44" dur="5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864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" presetClass="emph" presetSubtype="2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CCC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7" presetID="32" presetClass="emph" presetSubtype="0" repeatCount="2000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20000">
                                      <p:cBhvr>
                                        <p:cTn id="48" dur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9" dur="2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0" dur="20" fill="hold">
                                          <p:stCondLst>
                                            <p:cond delay="4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20" fill="hold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2" dur="20" fill="hold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9" presetClass="emph" presetSubtype="0" grpId="4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 rctx="PPT">
                                        <p:cTn id="54" dur="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4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6 0 C 0.0052 0 0.00972 -0.00247 0.01215 -0.00494 L 0.01736 -0.01111 C 0.01875 -0.01265 0.02048 -0.01358 0.02257 -0.01358 C 0.02604 -0.01358 0.02882 -0.01173 0.02934 -0.00864 C 0.02882 -0.00679 0.02604 -0.00463 0.02257 -0.00463 C 0.02048 -0.00463 0.01875 -0.00556 0.01736 -0.00679 L 0.01215 -0.01265 C 0.00972 -0.01574 0.0052 -0.01728 4.16667E-6 -0.01728 C -0.00539 -0.01728 -0.00973 -0.01574 -0.01216 -0.01265 L -0.01754 -0.00679 C -0.01875 -0.00556 -0.02049 -0.00463 -0.02275 -0.00463 C -0.02622 -0.00463 -0.02882 -0.00679 -0.02882 -0.00864 C -0.02882 -0.01173 -0.02622 -0.01358 -0.02275 -0.01358 C -0.02049 -0.01358 -0.01875 -0.01265 -0.01754 -0.01111 L -0.01216 -0.00494 C -0.00973 -0.00247 -0.00539 0 4.16667E-6 0 Z " pathEditMode="relative" rAng="0" ptsTypes="fFffffFffFffffFff">
                                      <p:cBhvr>
                                        <p:cTn id="59" dur="5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864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3" presetClass="emph" presetSubtype="2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CCC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2" presetID="32" presetClass="emph" presetSubtype="0" repeatCount="2000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20000">
                                      <p:cBhvr>
                                        <p:cTn id="63" dur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4" dur="2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5" dur="20" fill="hold">
                                          <p:stCondLst>
                                            <p:cond delay="4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6" dur="20" fill="hold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67" dur="20" fill="hold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8" presetID="9" presetClass="emph" presetSubtype="0" grpId="4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 rctx="PPT">
                                        <p:cTn id="69" dur="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" presetClass="exit" presetSubtype="1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2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2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" presetClass="exit" presetSubtype="4" fill="hold" grpId="5" nodeType="withEffect">
                                  <p:stCondLst>
                                    <p:cond delay="2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2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2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" presetClass="exit" presetSubtype="8" fill="hold" grpId="5" nodeType="withEffect">
                                  <p:stCondLst>
                                    <p:cond delay="2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2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2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" presetClass="exit" presetSubtype="2" fill="hold" grpId="5" nodeType="withEffect">
                                  <p:stCondLst>
                                    <p:cond delay="2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4" dur="2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2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53" presetClass="exit" presetSubtype="544" fill="hold" grpId="6" nodeType="withEffect">
                                  <p:stCondLst>
                                    <p:cond delay="2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8" dur="2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2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6" grpId="0"/>
      <p:bldP spid="6" grpId="1"/>
      <p:bldP spid="6" grpId="2"/>
      <p:bldP spid="6" grpId="3"/>
      <p:bldP spid="6" grpId="4"/>
      <p:bldP spid="6" grpId="5"/>
      <p:bldP spid="7" grpId="0"/>
      <p:bldP spid="7" grpId="1"/>
      <p:bldP spid="7" grpId="2"/>
      <p:bldP spid="7" grpId="3"/>
      <p:bldP spid="7" grpId="4"/>
      <p:bldP spid="7" grpId="5"/>
      <p:bldP spid="8" grpId="0"/>
      <p:bldP spid="8" grpId="1"/>
      <p:bldP spid="8" grpId="2"/>
      <p:bldP spid="8" grpId="3"/>
      <p:bldP spid="8" grpId="4"/>
      <p:bldP spid="8" grpId="5"/>
      <p:bldP spid="9" grpId="0"/>
      <p:bldP spid="9" grpId="1"/>
      <p:bldP spid="9" grpId="2"/>
      <p:bldP spid="9" grpId="3"/>
      <p:bldP spid="9" grpId="4"/>
      <p:bldP spid="9" grpId="6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/>
          <p:cNvSpPr>
            <a:spLocks/>
          </p:cNvSpPr>
          <p:nvPr/>
        </p:nvSpPr>
        <p:spPr bwMode="auto">
          <a:xfrm>
            <a:off x="-35163" y="4471"/>
            <a:ext cx="9183895" cy="4307815"/>
          </a:xfrm>
          <a:custGeom>
            <a:avLst/>
            <a:gdLst>
              <a:gd name="T0" fmla="*/ 0 w 2884"/>
              <a:gd name="T1" fmla="*/ 1358 h 1358"/>
              <a:gd name="T2" fmla="*/ 2884 w 2884"/>
              <a:gd name="T3" fmla="*/ 285 h 1358"/>
              <a:gd name="T4" fmla="*/ 2883 w 2884"/>
              <a:gd name="T5" fmla="*/ 0 h 1358"/>
              <a:gd name="T6" fmla="*/ 3 w 2884"/>
              <a:gd name="T7" fmla="*/ 0 h 1358"/>
              <a:gd name="T8" fmla="*/ 0 w 2884"/>
              <a:gd name="T9" fmla="*/ 1358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4" h="1358">
                <a:moveTo>
                  <a:pt x="0" y="1358"/>
                </a:moveTo>
                <a:cubicBezTo>
                  <a:pt x="0" y="1358"/>
                  <a:pt x="1207" y="268"/>
                  <a:pt x="2884" y="285"/>
                </a:cubicBezTo>
                <a:cubicBezTo>
                  <a:pt x="2883" y="0"/>
                  <a:pt x="2883" y="0"/>
                  <a:pt x="2883" y="0"/>
                </a:cubicBezTo>
                <a:cubicBezTo>
                  <a:pt x="3" y="0"/>
                  <a:pt x="3" y="0"/>
                  <a:pt x="3" y="0"/>
                </a:cubicBezTo>
                <a:lnTo>
                  <a:pt x="0" y="1358"/>
                </a:lnTo>
                <a:close/>
              </a:path>
            </a:pathLst>
          </a:custGeom>
          <a:gradFill flip="none" rotWithShape="1">
            <a:gsLst>
              <a:gs pos="0">
                <a:srgbClr val="C00000"/>
              </a:gs>
              <a:gs pos="100000">
                <a:srgbClr val="FF0000"/>
              </a:gs>
            </a:gsLst>
            <a:lin ang="10800000" scaled="1"/>
            <a:tileRect/>
          </a:gradFill>
          <a:ln w="9" cap="flat">
            <a:noFill/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C00000"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-32468" y="4471"/>
            <a:ext cx="9181201" cy="4307815"/>
          </a:xfrm>
          <a:custGeom>
            <a:avLst/>
            <a:gdLst>
              <a:gd name="T0" fmla="*/ 0 w 2883"/>
              <a:gd name="T1" fmla="*/ 1358 h 1358"/>
              <a:gd name="T2" fmla="*/ 2883 w 2883"/>
              <a:gd name="T3" fmla="*/ 212 h 1358"/>
              <a:gd name="T4" fmla="*/ 2883 w 2883"/>
              <a:gd name="T5" fmla="*/ 0 h 1358"/>
              <a:gd name="T6" fmla="*/ 3 w 2883"/>
              <a:gd name="T7" fmla="*/ 0 h 1358"/>
              <a:gd name="T8" fmla="*/ 0 w 2883"/>
              <a:gd name="T9" fmla="*/ 1358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3" h="1358">
                <a:moveTo>
                  <a:pt x="0" y="1358"/>
                </a:moveTo>
                <a:cubicBezTo>
                  <a:pt x="0" y="1358"/>
                  <a:pt x="1150" y="262"/>
                  <a:pt x="2883" y="212"/>
                </a:cubicBezTo>
                <a:cubicBezTo>
                  <a:pt x="2883" y="0"/>
                  <a:pt x="2883" y="0"/>
                  <a:pt x="2883" y="0"/>
                </a:cubicBezTo>
                <a:cubicBezTo>
                  <a:pt x="3" y="0"/>
                  <a:pt x="3" y="0"/>
                  <a:pt x="3" y="0"/>
                </a:cubicBezTo>
                <a:lnTo>
                  <a:pt x="0" y="1358"/>
                </a:lnTo>
                <a:close/>
              </a:path>
            </a:pathLst>
          </a:custGeom>
          <a:gradFill>
            <a:gsLst>
              <a:gs pos="0">
                <a:srgbClr val="FF0000"/>
              </a:gs>
              <a:gs pos="100000">
                <a:srgbClr val="FF3300"/>
              </a:gs>
            </a:gsLst>
            <a:lin ang="10800000" scaled="1"/>
          </a:gradFill>
          <a:ln w="9" cap="flat">
            <a:noFill/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C00000"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-32468" y="4471"/>
            <a:ext cx="9181201" cy="4307815"/>
          </a:xfrm>
          <a:custGeom>
            <a:avLst/>
            <a:gdLst>
              <a:gd name="T0" fmla="*/ 0 w 2883"/>
              <a:gd name="T1" fmla="*/ 1358 h 1358"/>
              <a:gd name="T2" fmla="*/ 2883 w 2883"/>
              <a:gd name="T3" fmla="*/ 135 h 1358"/>
              <a:gd name="T4" fmla="*/ 2883 w 2883"/>
              <a:gd name="T5" fmla="*/ 0 h 1358"/>
              <a:gd name="T6" fmla="*/ 3 w 2883"/>
              <a:gd name="T7" fmla="*/ 0 h 1358"/>
              <a:gd name="T8" fmla="*/ 0 w 2883"/>
              <a:gd name="T9" fmla="*/ 1358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3" h="1358">
                <a:moveTo>
                  <a:pt x="0" y="1358"/>
                </a:moveTo>
                <a:cubicBezTo>
                  <a:pt x="0" y="1358"/>
                  <a:pt x="1065" y="262"/>
                  <a:pt x="2883" y="135"/>
                </a:cubicBezTo>
                <a:cubicBezTo>
                  <a:pt x="2883" y="0"/>
                  <a:pt x="2883" y="0"/>
                  <a:pt x="2883" y="0"/>
                </a:cubicBezTo>
                <a:cubicBezTo>
                  <a:pt x="3" y="0"/>
                  <a:pt x="3" y="0"/>
                  <a:pt x="3" y="0"/>
                </a:cubicBezTo>
                <a:lnTo>
                  <a:pt x="0" y="1358"/>
                </a:lnTo>
                <a:close/>
              </a:path>
            </a:pathLst>
          </a:custGeom>
          <a:gradFill flip="none" rotWithShape="1">
            <a:gsLst>
              <a:gs pos="0">
                <a:srgbClr val="FF6600"/>
              </a:gs>
              <a:gs pos="100000">
                <a:srgbClr val="FFC000"/>
              </a:gs>
            </a:gsLst>
            <a:lin ang="10800000" scaled="1"/>
            <a:tileRect/>
          </a:gradFill>
          <a:ln w="9" cap="flat">
            <a:noFill/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C00000"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-32468" y="4471"/>
            <a:ext cx="9181201" cy="4307815"/>
          </a:xfrm>
          <a:custGeom>
            <a:avLst/>
            <a:gdLst>
              <a:gd name="T0" fmla="*/ 0 w 2883"/>
              <a:gd name="T1" fmla="*/ 1358 h 1358"/>
              <a:gd name="T2" fmla="*/ 2883 w 2883"/>
              <a:gd name="T3" fmla="*/ 67 h 1358"/>
              <a:gd name="T4" fmla="*/ 2883 w 2883"/>
              <a:gd name="T5" fmla="*/ 0 h 1358"/>
              <a:gd name="T6" fmla="*/ 3 w 2883"/>
              <a:gd name="T7" fmla="*/ 0 h 1358"/>
              <a:gd name="T8" fmla="*/ 0 w 2883"/>
              <a:gd name="T9" fmla="*/ 1358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3" h="1358">
                <a:moveTo>
                  <a:pt x="0" y="1358"/>
                </a:moveTo>
                <a:cubicBezTo>
                  <a:pt x="0" y="1358"/>
                  <a:pt x="1223" y="135"/>
                  <a:pt x="2883" y="67"/>
                </a:cubicBezTo>
                <a:cubicBezTo>
                  <a:pt x="2883" y="0"/>
                  <a:pt x="2883" y="0"/>
                  <a:pt x="2883" y="0"/>
                </a:cubicBezTo>
                <a:cubicBezTo>
                  <a:pt x="3" y="0"/>
                  <a:pt x="3" y="0"/>
                  <a:pt x="3" y="0"/>
                </a:cubicBezTo>
                <a:lnTo>
                  <a:pt x="0" y="1358"/>
                </a:lnTo>
                <a:close/>
              </a:path>
            </a:pathLst>
          </a:custGeom>
          <a:gradFill flip="none" rotWithShape="1">
            <a:gsLst>
              <a:gs pos="0">
                <a:srgbClr val="FF9933"/>
              </a:gs>
              <a:gs pos="100000">
                <a:srgbClr val="FFC000"/>
              </a:gs>
            </a:gsLst>
            <a:lin ang="10800000" scaled="1"/>
            <a:tileRect/>
          </a:gradFill>
          <a:ln w="9" cap="flat">
            <a:noFill/>
            <a:prstDash val="solid"/>
            <a:miter lim="800000"/>
            <a:headEnd/>
            <a:tailEnd/>
          </a:ln>
          <a:effectLst>
            <a:outerShdw blurRad="50800" dist="38100" dir="2700000" algn="tl" rotWithShape="0">
              <a:srgbClr val="C00000"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-36512" y="835685"/>
            <a:ext cx="9185244" cy="4307815"/>
          </a:xfrm>
          <a:custGeom>
            <a:avLst/>
            <a:gdLst>
              <a:gd name="T0" fmla="*/ 2884 w 2884"/>
              <a:gd name="T1" fmla="*/ 0 h 1358"/>
              <a:gd name="T2" fmla="*/ 0 w 2884"/>
              <a:gd name="T3" fmla="*/ 1073 h 1358"/>
              <a:gd name="T4" fmla="*/ 1 w 2884"/>
              <a:gd name="T5" fmla="*/ 1358 h 1358"/>
              <a:gd name="T6" fmla="*/ 2881 w 2884"/>
              <a:gd name="T7" fmla="*/ 1358 h 1358"/>
              <a:gd name="T8" fmla="*/ 2884 w 2884"/>
              <a:gd name="T9" fmla="*/ 0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4" h="1358">
                <a:moveTo>
                  <a:pt x="2884" y="0"/>
                </a:moveTo>
                <a:cubicBezTo>
                  <a:pt x="2884" y="0"/>
                  <a:pt x="1678" y="1090"/>
                  <a:pt x="0" y="1073"/>
                </a:cubicBezTo>
                <a:cubicBezTo>
                  <a:pt x="1" y="1358"/>
                  <a:pt x="1" y="1358"/>
                  <a:pt x="1" y="1358"/>
                </a:cubicBezTo>
                <a:cubicBezTo>
                  <a:pt x="2881" y="1358"/>
                  <a:pt x="2881" y="1358"/>
                  <a:pt x="2881" y="1358"/>
                </a:cubicBezTo>
                <a:lnTo>
                  <a:pt x="2884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100000">
                <a:srgbClr val="FF0000"/>
              </a:gs>
            </a:gsLst>
            <a:lin ang="10800000" scaled="1"/>
          </a:gradFill>
          <a:ln w="9" cap="flat">
            <a:noFill/>
            <a:prstDash val="solid"/>
            <a:miter lim="800000"/>
            <a:headEnd/>
            <a:tailEnd/>
          </a:ln>
          <a:effectLst>
            <a:outerShdw blurRad="50800" dist="38100" dir="13500000" algn="br" rotWithShape="0">
              <a:srgbClr val="C00000"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-36512" y="835685"/>
            <a:ext cx="9185243" cy="4307815"/>
          </a:xfrm>
          <a:custGeom>
            <a:avLst/>
            <a:gdLst>
              <a:gd name="T0" fmla="*/ 2883 w 2883"/>
              <a:gd name="T1" fmla="*/ 0 h 1358"/>
              <a:gd name="T2" fmla="*/ 0 w 2883"/>
              <a:gd name="T3" fmla="*/ 1146 h 1358"/>
              <a:gd name="T4" fmla="*/ 0 w 2883"/>
              <a:gd name="T5" fmla="*/ 1358 h 1358"/>
              <a:gd name="T6" fmla="*/ 2880 w 2883"/>
              <a:gd name="T7" fmla="*/ 1358 h 1358"/>
              <a:gd name="T8" fmla="*/ 2883 w 2883"/>
              <a:gd name="T9" fmla="*/ 0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3" h="1358">
                <a:moveTo>
                  <a:pt x="2883" y="0"/>
                </a:moveTo>
                <a:cubicBezTo>
                  <a:pt x="2883" y="0"/>
                  <a:pt x="1733" y="1096"/>
                  <a:pt x="0" y="1146"/>
                </a:cubicBezTo>
                <a:cubicBezTo>
                  <a:pt x="0" y="1358"/>
                  <a:pt x="0" y="1358"/>
                  <a:pt x="0" y="1358"/>
                </a:cubicBezTo>
                <a:cubicBezTo>
                  <a:pt x="2880" y="1358"/>
                  <a:pt x="2880" y="1358"/>
                  <a:pt x="2880" y="1358"/>
                </a:cubicBezTo>
                <a:lnTo>
                  <a:pt x="2883" y="0"/>
                </a:lnTo>
                <a:close/>
              </a:path>
            </a:pathLst>
          </a:custGeom>
          <a:gradFill>
            <a:gsLst>
              <a:gs pos="0">
                <a:srgbClr val="FF0000"/>
              </a:gs>
              <a:gs pos="100000">
                <a:srgbClr val="FF3300"/>
              </a:gs>
            </a:gsLst>
            <a:lin ang="10800000" scaled="1"/>
          </a:gradFill>
          <a:ln w="9" cap="flat">
            <a:noFill/>
            <a:prstDash val="solid"/>
            <a:miter lim="800000"/>
            <a:headEnd/>
            <a:tailEnd/>
          </a:ln>
          <a:effectLst>
            <a:outerShdw blurRad="50800" dist="38100" dir="13500000" algn="br" rotWithShape="0">
              <a:srgbClr val="C00000"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-36512" y="835685"/>
            <a:ext cx="9185243" cy="4307815"/>
          </a:xfrm>
          <a:custGeom>
            <a:avLst/>
            <a:gdLst>
              <a:gd name="T0" fmla="*/ 2883 w 2883"/>
              <a:gd name="T1" fmla="*/ 0 h 1358"/>
              <a:gd name="T2" fmla="*/ 0 w 2883"/>
              <a:gd name="T3" fmla="*/ 1223 h 1358"/>
              <a:gd name="T4" fmla="*/ 0 w 2883"/>
              <a:gd name="T5" fmla="*/ 1358 h 1358"/>
              <a:gd name="T6" fmla="*/ 2880 w 2883"/>
              <a:gd name="T7" fmla="*/ 1358 h 1358"/>
              <a:gd name="T8" fmla="*/ 2883 w 2883"/>
              <a:gd name="T9" fmla="*/ 0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3" h="1358">
                <a:moveTo>
                  <a:pt x="2883" y="0"/>
                </a:moveTo>
                <a:cubicBezTo>
                  <a:pt x="2883" y="0"/>
                  <a:pt x="1819" y="1096"/>
                  <a:pt x="0" y="1223"/>
                </a:cubicBezTo>
                <a:cubicBezTo>
                  <a:pt x="0" y="1358"/>
                  <a:pt x="0" y="1358"/>
                  <a:pt x="0" y="1358"/>
                </a:cubicBezTo>
                <a:cubicBezTo>
                  <a:pt x="2880" y="1358"/>
                  <a:pt x="2880" y="1358"/>
                  <a:pt x="2880" y="1358"/>
                </a:cubicBezTo>
                <a:lnTo>
                  <a:pt x="2883" y="0"/>
                </a:lnTo>
                <a:close/>
              </a:path>
            </a:pathLst>
          </a:custGeom>
          <a:gradFill flip="none" rotWithShape="1">
            <a:gsLst>
              <a:gs pos="0">
                <a:srgbClr val="FF6600"/>
              </a:gs>
              <a:gs pos="100000">
                <a:srgbClr val="FFC000"/>
              </a:gs>
            </a:gsLst>
            <a:lin ang="0" scaled="1"/>
            <a:tileRect/>
          </a:gradFill>
          <a:ln w="9" cap="flat">
            <a:noFill/>
            <a:prstDash val="solid"/>
            <a:miter lim="800000"/>
            <a:headEnd/>
            <a:tailEnd/>
          </a:ln>
          <a:effectLst>
            <a:outerShdw blurRad="50800" dist="38100" dir="13500000" algn="br" rotWithShape="0">
              <a:srgbClr val="C00000"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-36511" y="835685"/>
            <a:ext cx="9185244" cy="4307815"/>
          </a:xfrm>
          <a:custGeom>
            <a:avLst/>
            <a:gdLst>
              <a:gd name="T0" fmla="*/ 2882 w 2882"/>
              <a:gd name="T1" fmla="*/ 0 h 1358"/>
              <a:gd name="T2" fmla="*/ 0 w 2882"/>
              <a:gd name="T3" fmla="*/ 1292 h 1358"/>
              <a:gd name="T4" fmla="*/ 0 w 2882"/>
              <a:gd name="T5" fmla="*/ 1358 h 1358"/>
              <a:gd name="T6" fmla="*/ 2879 w 2882"/>
              <a:gd name="T7" fmla="*/ 1358 h 1358"/>
              <a:gd name="T8" fmla="*/ 2882 w 2882"/>
              <a:gd name="T9" fmla="*/ 0 h 1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2" h="1358">
                <a:moveTo>
                  <a:pt x="2882" y="0"/>
                </a:moveTo>
                <a:cubicBezTo>
                  <a:pt x="2882" y="0"/>
                  <a:pt x="1659" y="1223"/>
                  <a:pt x="0" y="1292"/>
                </a:cubicBezTo>
                <a:cubicBezTo>
                  <a:pt x="0" y="1358"/>
                  <a:pt x="0" y="1358"/>
                  <a:pt x="0" y="1358"/>
                </a:cubicBezTo>
                <a:cubicBezTo>
                  <a:pt x="2879" y="1358"/>
                  <a:pt x="2879" y="1358"/>
                  <a:pt x="2879" y="1358"/>
                </a:cubicBezTo>
                <a:lnTo>
                  <a:pt x="2882" y="0"/>
                </a:lnTo>
                <a:close/>
              </a:path>
            </a:pathLst>
          </a:custGeom>
          <a:gradFill>
            <a:gsLst>
              <a:gs pos="0">
                <a:srgbClr val="FF9933"/>
              </a:gs>
              <a:gs pos="100000">
                <a:srgbClr val="FFC000"/>
              </a:gs>
            </a:gsLst>
            <a:lin ang="10800000" scaled="1"/>
          </a:gradFill>
          <a:ln w="9" cap="flat">
            <a:noFill/>
            <a:prstDash val="solid"/>
            <a:miter lim="800000"/>
            <a:headEnd/>
            <a:tailEnd/>
          </a:ln>
          <a:effectLst>
            <a:outerShdw blurRad="50800" dist="38100" dir="13500000" algn="br" rotWithShape="0">
              <a:srgbClr val="C00000">
                <a:alpha val="40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1" name="Freeform 11"/>
          <p:cNvSpPr>
            <a:spLocks/>
          </p:cNvSpPr>
          <p:nvPr/>
        </p:nvSpPr>
        <p:spPr bwMode="auto">
          <a:xfrm>
            <a:off x="1238128" y="217060"/>
            <a:ext cx="905521" cy="565256"/>
          </a:xfrm>
          <a:custGeom>
            <a:avLst/>
            <a:gdLst>
              <a:gd name="T0" fmla="*/ 0 w 672"/>
              <a:gd name="T1" fmla="*/ 240 h 432"/>
              <a:gd name="T2" fmla="*/ 480 w 672"/>
              <a:gd name="T3" fmla="*/ 0 h 432"/>
              <a:gd name="T4" fmla="*/ 672 w 672"/>
              <a:gd name="T5" fmla="*/ 384 h 432"/>
              <a:gd name="T6" fmla="*/ 480 w 672"/>
              <a:gd name="T7" fmla="*/ 432 h 432"/>
              <a:gd name="T8" fmla="*/ 0 w 672"/>
              <a:gd name="T9" fmla="*/ 24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2" h="432">
                <a:moveTo>
                  <a:pt x="0" y="240"/>
                </a:moveTo>
                <a:lnTo>
                  <a:pt x="480" y="0"/>
                </a:lnTo>
                <a:lnTo>
                  <a:pt x="672" y="384"/>
                </a:lnTo>
                <a:lnTo>
                  <a:pt x="480" y="432"/>
                </a:lnTo>
                <a:lnTo>
                  <a:pt x="0" y="240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72" name="Freeform 13"/>
          <p:cNvSpPr>
            <a:spLocks/>
          </p:cNvSpPr>
          <p:nvPr/>
        </p:nvSpPr>
        <p:spPr bwMode="auto">
          <a:xfrm>
            <a:off x="1368303" y="1345773"/>
            <a:ext cx="451372" cy="502758"/>
          </a:xfrm>
          <a:custGeom>
            <a:avLst/>
            <a:gdLst>
              <a:gd name="T0" fmla="*/ 0 w 336"/>
              <a:gd name="T1" fmla="*/ 0 h 384"/>
              <a:gd name="T2" fmla="*/ 96 w 336"/>
              <a:gd name="T3" fmla="*/ 240 h 384"/>
              <a:gd name="T4" fmla="*/ 336 w 336"/>
              <a:gd name="T5" fmla="*/ 384 h 384"/>
              <a:gd name="T6" fmla="*/ 192 w 336"/>
              <a:gd name="T7" fmla="*/ 192 h 384"/>
              <a:gd name="T8" fmla="*/ 0 w 336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6" h="384">
                <a:moveTo>
                  <a:pt x="0" y="0"/>
                </a:moveTo>
                <a:lnTo>
                  <a:pt x="96" y="240"/>
                </a:lnTo>
                <a:lnTo>
                  <a:pt x="336" y="384"/>
                </a:lnTo>
                <a:lnTo>
                  <a:pt x="192" y="192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73" name="Freeform 14"/>
          <p:cNvSpPr>
            <a:spLocks/>
          </p:cNvSpPr>
          <p:nvPr/>
        </p:nvSpPr>
        <p:spPr bwMode="auto">
          <a:xfrm>
            <a:off x="2544641" y="210710"/>
            <a:ext cx="561090" cy="313877"/>
          </a:xfrm>
          <a:custGeom>
            <a:avLst/>
            <a:gdLst>
              <a:gd name="T0" fmla="*/ 672 w 672"/>
              <a:gd name="T1" fmla="*/ 0 h 384"/>
              <a:gd name="T2" fmla="*/ 480 w 672"/>
              <a:gd name="T3" fmla="*/ 384 h 384"/>
              <a:gd name="T4" fmla="*/ 0 w 672"/>
              <a:gd name="T5" fmla="*/ 96 h 384"/>
              <a:gd name="T6" fmla="*/ 384 w 672"/>
              <a:gd name="T7" fmla="*/ 144 h 384"/>
              <a:gd name="T8" fmla="*/ 672 w 672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2" h="384">
                <a:moveTo>
                  <a:pt x="672" y="0"/>
                </a:moveTo>
                <a:lnTo>
                  <a:pt x="480" y="384"/>
                </a:lnTo>
                <a:lnTo>
                  <a:pt x="0" y="96"/>
                </a:lnTo>
                <a:lnTo>
                  <a:pt x="384" y="144"/>
                </a:lnTo>
                <a:lnTo>
                  <a:pt x="672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74" name="Freeform 15"/>
          <p:cNvSpPr>
            <a:spLocks/>
          </p:cNvSpPr>
          <p:nvPr/>
        </p:nvSpPr>
        <p:spPr bwMode="auto">
          <a:xfrm>
            <a:off x="6810253" y="-902127"/>
            <a:ext cx="644420" cy="754138"/>
          </a:xfrm>
          <a:custGeom>
            <a:avLst/>
            <a:gdLst>
              <a:gd name="T0" fmla="*/ 0 w 480"/>
              <a:gd name="T1" fmla="*/ 0 h 576"/>
              <a:gd name="T2" fmla="*/ 480 w 480"/>
              <a:gd name="T3" fmla="*/ 240 h 576"/>
              <a:gd name="T4" fmla="*/ 144 w 480"/>
              <a:gd name="T5" fmla="*/ 576 h 576"/>
              <a:gd name="T6" fmla="*/ 144 w 480"/>
              <a:gd name="T7" fmla="*/ 192 h 576"/>
              <a:gd name="T8" fmla="*/ 0 w 480"/>
              <a:gd name="T9" fmla="*/ 0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0" h="576">
                <a:moveTo>
                  <a:pt x="0" y="0"/>
                </a:moveTo>
                <a:lnTo>
                  <a:pt x="480" y="240"/>
                </a:lnTo>
                <a:lnTo>
                  <a:pt x="144" y="576"/>
                </a:lnTo>
                <a:lnTo>
                  <a:pt x="144" y="192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9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75" name="Freeform 16"/>
          <p:cNvSpPr>
            <a:spLocks/>
          </p:cNvSpPr>
          <p:nvPr/>
        </p:nvSpPr>
        <p:spPr bwMode="auto">
          <a:xfrm>
            <a:off x="8200903" y="1077486"/>
            <a:ext cx="322210" cy="818024"/>
          </a:xfrm>
          <a:custGeom>
            <a:avLst/>
            <a:gdLst>
              <a:gd name="T0" fmla="*/ 48 w 240"/>
              <a:gd name="T1" fmla="*/ 0 h 624"/>
              <a:gd name="T2" fmla="*/ 0 w 240"/>
              <a:gd name="T3" fmla="*/ 336 h 624"/>
              <a:gd name="T4" fmla="*/ 96 w 240"/>
              <a:gd name="T5" fmla="*/ 624 h 624"/>
              <a:gd name="T6" fmla="*/ 240 w 240"/>
              <a:gd name="T7" fmla="*/ 240 h 624"/>
              <a:gd name="T8" fmla="*/ 48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48" y="0"/>
                </a:moveTo>
                <a:lnTo>
                  <a:pt x="0" y="336"/>
                </a:lnTo>
                <a:lnTo>
                  <a:pt x="96" y="624"/>
                </a:lnTo>
                <a:lnTo>
                  <a:pt x="240" y="240"/>
                </a:lnTo>
                <a:lnTo>
                  <a:pt x="48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76" name="Freeform 17"/>
          <p:cNvSpPr>
            <a:spLocks/>
          </p:cNvSpPr>
          <p:nvPr/>
        </p:nvSpPr>
        <p:spPr bwMode="auto">
          <a:xfrm>
            <a:off x="4976691" y="-483028"/>
            <a:ext cx="515258" cy="691641"/>
          </a:xfrm>
          <a:custGeom>
            <a:avLst/>
            <a:gdLst>
              <a:gd name="T0" fmla="*/ 0 w 384"/>
              <a:gd name="T1" fmla="*/ 288 h 528"/>
              <a:gd name="T2" fmla="*/ 384 w 384"/>
              <a:gd name="T3" fmla="*/ 0 h 528"/>
              <a:gd name="T4" fmla="*/ 240 w 384"/>
              <a:gd name="T5" fmla="*/ 528 h 528"/>
              <a:gd name="T6" fmla="*/ 192 w 384"/>
              <a:gd name="T7" fmla="*/ 336 h 528"/>
              <a:gd name="T8" fmla="*/ 0 w 384"/>
              <a:gd name="T9" fmla="*/ 28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4" h="528">
                <a:moveTo>
                  <a:pt x="0" y="288"/>
                </a:moveTo>
                <a:lnTo>
                  <a:pt x="384" y="0"/>
                </a:lnTo>
                <a:lnTo>
                  <a:pt x="240" y="528"/>
                </a:lnTo>
                <a:lnTo>
                  <a:pt x="192" y="336"/>
                </a:lnTo>
                <a:lnTo>
                  <a:pt x="0" y="288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77" name="Freeform 18"/>
          <p:cNvSpPr>
            <a:spLocks/>
          </p:cNvSpPr>
          <p:nvPr/>
        </p:nvSpPr>
        <p:spPr bwMode="auto">
          <a:xfrm>
            <a:off x="4271841" y="837773"/>
            <a:ext cx="451371" cy="502758"/>
          </a:xfrm>
          <a:custGeom>
            <a:avLst/>
            <a:gdLst>
              <a:gd name="T0" fmla="*/ 336 w 336"/>
              <a:gd name="T1" fmla="*/ 0 h 384"/>
              <a:gd name="T2" fmla="*/ 336 w 336"/>
              <a:gd name="T3" fmla="*/ 192 h 384"/>
              <a:gd name="T4" fmla="*/ 0 w 336"/>
              <a:gd name="T5" fmla="*/ 384 h 384"/>
              <a:gd name="T6" fmla="*/ 0 w 336"/>
              <a:gd name="T7" fmla="*/ 144 h 384"/>
              <a:gd name="T8" fmla="*/ 336 w 336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6" h="384">
                <a:moveTo>
                  <a:pt x="336" y="0"/>
                </a:moveTo>
                <a:lnTo>
                  <a:pt x="336" y="192"/>
                </a:lnTo>
                <a:lnTo>
                  <a:pt x="0" y="384"/>
                </a:lnTo>
                <a:lnTo>
                  <a:pt x="0" y="144"/>
                </a:lnTo>
                <a:lnTo>
                  <a:pt x="336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78" name="Freeform 19"/>
          <p:cNvSpPr>
            <a:spLocks/>
          </p:cNvSpPr>
          <p:nvPr/>
        </p:nvSpPr>
        <p:spPr bwMode="auto">
          <a:xfrm>
            <a:off x="5972053" y="158322"/>
            <a:ext cx="386097" cy="502759"/>
          </a:xfrm>
          <a:custGeom>
            <a:avLst/>
            <a:gdLst>
              <a:gd name="T0" fmla="*/ 278 w 278"/>
              <a:gd name="T1" fmla="*/ 362 h 362"/>
              <a:gd name="T2" fmla="*/ 190 w 278"/>
              <a:gd name="T3" fmla="*/ 312 h 362"/>
              <a:gd name="T4" fmla="*/ 0 w 278"/>
              <a:gd name="T5" fmla="*/ 136 h 362"/>
              <a:gd name="T6" fmla="*/ 139 w 278"/>
              <a:gd name="T7" fmla="*/ 0 h 362"/>
              <a:gd name="T8" fmla="*/ 278 w 278"/>
              <a:gd name="T9" fmla="*/ 362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8" h="362">
                <a:moveTo>
                  <a:pt x="278" y="362"/>
                </a:moveTo>
                <a:lnTo>
                  <a:pt x="190" y="312"/>
                </a:lnTo>
                <a:lnTo>
                  <a:pt x="0" y="136"/>
                </a:lnTo>
                <a:lnTo>
                  <a:pt x="139" y="0"/>
                </a:lnTo>
                <a:lnTo>
                  <a:pt x="278" y="362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79" name="Freeform 20"/>
          <p:cNvSpPr>
            <a:spLocks/>
          </p:cNvSpPr>
          <p:nvPr/>
        </p:nvSpPr>
        <p:spPr bwMode="auto">
          <a:xfrm>
            <a:off x="7208717" y="-40115"/>
            <a:ext cx="279156" cy="466650"/>
          </a:xfrm>
          <a:custGeom>
            <a:avLst/>
            <a:gdLst>
              <a:gd name="T0" fmla="*/ 0 w 336"/>
              <a:gd name="T1" fmla="*/ 576 h 576"/>
              <a:gd name="T2" fmla="*/ 48 w 336"/>
              <a:gd name="T3" fmla="*/ 0 h 576"/>
              <a:gd name="T4" fmla="*/ 336 w 336"/>
              <a:gd name="T5" fmla="*/ 336 h 576"/>
              <a:gd name="T6" fmla="*/ 0 w 336"/>
              <a:gd name="T7" fmla="*/ 576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" h="576">
                <a:moveTo>
                  <a:pt x="0" y="576"/>
                </a:moveTo>
                <a:lnTo>
                  <a:pt x="48" y="0"/>
                </a:lnTo>
                <a:lnTo>
                  <a:pt x="336" y="336"/>
                </a:lnTo>
                <a:lnTo>
                  <a:pt x="0" y="576"/>
                </a:lnTo>
                <a:close/>
              </a:path>
            </a:pathLst>
          </a:custGeom>
          <a:solidFill>
            <a:srgbClr val="CCFFFF">
              <a:alpha val="9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0" name="Freeform 21"/>
          <p:cNvSpPr>
            <a:spLocks/>
          </p:cNvSpPr>
          <p:nvPr/>
        </p:nvSpPr>
        <p:spPr bwMode="auto">
          <a:xfrm>
            <a:off x="6561017" y="-178228"/>
            <a:ext cx="279156" cy="313877"/>
          </a:xfrm>
          <a:custGeom>
            <a:avLst/>
            <a:gdLst>
              <a:gd name="T0" fmla="*/ 336 w 336"/>
              <a:gd name="T1" fmla="*/ 0 h 384"/>
              <a:gd name="T2" fmla="*/ 336 w 336"/>
              <a:gd name="T3" fmla="*/ 192 h 384"/>
              <a:gd name="T4" fmla="*/ 0 w 336"/>
              <a:gd name="T5" fmla="*/ 384 h 384"/>
              <a:gd name="T6" fmla="*/ 0 w 336"/>
              <a:gd name="T7" fmla="*/ 144 h 384"/>
              <a:gd name="T8" fmla="*/ 336 w 336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6" h="384">
                <a:moveTo>
                  <a:pt x="336" y="0"/>
                </a:moveTo>
                <a:lnTo>
                  <a:pt x="336" y="192"/>
                </a:lnTo>
                <a:lnTo>
                  <a:pt x="0" y="384"/>
                </a:lnTo>
                <a:lnTo>
                  <a:pt x="0" y="144"/>
                </a:lnTo>
                <a:lnTo>
                  <a:pt x="336" y="0"/>
                </a:lnTo>
                <a:close/>
              </a:path>
            </a:pathLst>
          </a:custGeom>
          <a:solidFill>
            <a:srgbClr val="CCFFFF">
              <a:alpha val="9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1" name="Freeform 22"/>
          <p:cNvSpPr>
            <a:spLocks/>
          </p:cNvSpPr>
          <p:nvPr/>
        </p:nvSpPr>
        <p:spPr bwMode="auto">
          <a:xfrm>
            <a:off x="4857629" y="948898"/>
            <a:ext cx="241658" cy="313878"/>
          </a:xfrm>
          <a:custGeom>
            <a:avLst/>
            <a:gdLst>
              <a:gd name="T0" fmla="*/ 174 w 174"/>
              <a:gd name="T1" fmla="*/ 226 h 226"/>
              <a:gd name="T2" fmla="*/ 0 w 174"/>
              <a:gd name="T3" fmla="*/ 85 h 226"/>
              <a:gd name="T4" fmla="*/ 87 w 174"/>
              <a:gd name="T5" fmla="*/ 0 h 226"/>
              <a:gd name="T6" fmla="*/ 174 w 174"/>
              <a:gd name="T7" fmla="*/ 226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4" h="226">
                <a:moveTo>
                  <a:pt x="174" y="226"/>
                </a:moveTo>
                <a:lnTo>
                  <a:pt x="0" y="85"/>
                </a:lnTo>
                <a:lnTo>
                  <a:pt x="87" y="0"/>
                </a:lnTo>
                <a:lnTo>
                  <a:pt x="174" y="226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2" name="Freeform 25"/>
          <p:cNvSpPr>
            <a:spLocks/>
          </p:cNvSpPr>
          <p:nvPr/>
        </p:nvSpPr>
        <p:spPr bwMode="auto">
          <a:xfrm>
            <a:off x="4803653" y="-370315"/>
            <a:ext cx="279157" cy="466650"/>
          </a:xfrm>
          <a:custGeom>
            <a:avLst/>
            <a:gdLst>
              <a:gd name="T0" fmla="*/ 0 w 336"/>
              <a:gd name="T1" fmla="*/ 576 h 576"/>
              <a:gd name="T2" fmla="*/ 48 w 336"/>
              <a:gd name="T3" fmla="*/ 0 h 576"/>
              <a:gd name="T4" fmla="*/ 336 w 336"/>
              <a:gd name="T5" fmla="*/ 336 h 576"/>
              <a:gd name="T6" fmla="*/ 0 w 336"/>
              <a:gd name="T7" fmla="*/ 576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" h="576">
                <a:moveTo>
                  <a:pt x="0" y="576"/>
                </a:moveTo>
                <a:lnTo>
                  <a:pt x="48" y="0"/>
                </a:lnTo>
                <a:lnTo>
                  <a:pt x="336" y="336"/>
                </a:lnTo>
                <a:lnTo>
                  <a:pt x="0" y="576"/>
                </a:lnTo>
                <a:close/>
              </a:path>
            </a:pathLst>
          </a:custGeom>
          <a:solidFill>
            <a:srgbClr val="CCFFFF">
              <a:alpha val="14999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3" name="Freeform 30"/>
          <p:cNvSpPr>
            <a:spLocks/>
          </p:cNvSpPr>
          <p:nvPr/>
        </p:nvSpPr>
        <p:spPr bwMode="auto">
          <a:xfrm>
            <a:off x="6635629" y="1896635"/>
            <a:ext cx="281934" cy="315265"/>
          </a:xfrm>
          <a:custGeom>
            <a:avLst/>
            <a:gdLst>
              <a:gd name="T0" fmla="*/ 0 w 336"/>
              <a:gd name="T1" fmla="*/ 0 h 384"/>
              <a:gd name="T2" fmla="*/ 96 w 336"/>
              <a:gd name="T3" fmla="*/ 240 h 384"/>
              <a:gd name="T4" fmla="*/ 336 w 336"/>
              <a:gd name="T5" fmla="*/ 384 h 384"/>
              <a:gd name="T6" fmla="*/ 192 w 336"/>
              <a:gd name="T7" fmla="*/ 192 h 384"/>
              <a:gd name="T8" fmla="*/ 0 w 336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6" h="384">
                <a:moveTo>
                  <a:pt x="0" y="0"/>
                </a:moveTo>
                <a:lnTo>
                  <a:pt x="96" y="240"/>
                </a:lnTo>
                <a:lnTo>
                  <a:pt x="336" y="384"/>
                </a:lnTo>
                <a:lnTo>
                  <a:pt x="192" y="192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4" name="Freeform 33"/>
          <p:cNvSpPr>
            <a:spLocks/>
          </p:cNvSpPr>
          <p:nvPr/>
        </p:nvSpPr>
        <p:spPr bwMode="auto">
          <a:xfrm>
            <a:off x="5987928" y="2239536"/>
            <a:ext cx="322210" cy="818024"/>
          </a:xfrm>
          <a:custGeom>
            <a:avLst/>
            <a:gdLst>
              <a:gd name="T0" fmla="*/ 0 w 240"/>
              <a:gd name="T1" fmla="*/ 0 h 624"/>
              <a:gd name="T2" fmla="*/ 48 w 240"/>
              <a:gd name="T3" fmla="*/ 384 h 624"/>
              <a:gd name="T4" fmla="*/ 240 w 240"/>
              <a:gd name="T5" fmla="*/ 624 h 624"/>
              <a:gd name="T6" fmla="*/ 192 w 240"/>
              <a:gd name="T7" fmla="*/ 384 h 624"/>
              <a:gd name="T8" fmla="*/ 0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0" y="0"/>
                </a:moveTo>
                <a:lnTo>
                  <a:pt x="48" y="384"/>
                </a:lnTo>
                <a:lnTo>
                  <a:pt x="240" y="624"/>
                </a:lnTo>
                <a:lnTo>
                  <a:pt x="192" y="384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5" name="Freeform 7"/>
          <p:cNvSpPr>
            <a:spLocks/>
          </p:cNvSpPr>
          <p:nvPr/>
        </p:nvSpPr>
        <p:spPr bwMode="auto">
          <a:xfrm rot="16200000">
            <a:off x="1762755" y="2434045"/>
            <a:ext cx="313877" cy="836080"/>
          </a:xfrm>
          <a:custGeom>
            <a:avLst/>
            <a:gdLst>
              <a:gd name="T0" fmla="*/ 48 w 240"/>
              <a:gd name="T1" fmla="*/ 0 h 624"/>
              <a:gd name="T2" fmla="*/ 0 w 240"/>
              <a:gd name="T3" fmla="*/ 336 h 624"/>
              <a:gd name="T4" fmla="*/ 96 w 240"/>
              <a:gd name="T5" fmla="*/ 624 h 624"/>
              <a:gd name="T6" fmla="*/ 240 w 240"/>
              <a:gd name="T7" fmla="*/ 240 h 624"/>
              <a:gd name="T8" fmla="*/ 48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48" y="0"/>
                </a:moveTo>
                <a:lnTo>
                  <a:pt x="0" y="336"/>
                </a:lnTo>
                <a:lnTo>
                  <a:pt x="96" y="624"/>
                </a:lnTo>
                <a:lnTo>
                  <a:pt x="240" y="240"/>
                </a:lnTo>
                <a:lnTo>
                  <a:pt x="48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6" name="Freeform 9"/>
          <p:cNvSpPr>
            <a:spLocks/>
          </p:cNvSpPr>
          <p:nvPr/>
        </p:nvSpPr>
        <p:spPr bwMode="auto">
          <a:xfrm>
            <a:off x="623766" y="4020710"/>
            <a:ext cx="451371" cy="754137"/>
          </a:xfrm>
          <a:custGeom>
            <a:avLst/>
            <a:gdLst>
              <a:gd name="T0" fmla="*/ 0 w 336"/>
              <a:gd name="T1" fmla="*/ 576 h 576"/>
              <a:gd name="T2" fmla="*/ 48 w 336"/>
              <a:gd name="T3" fmla="*/ 0 h 576"/>
              <a:gd name="T4" fmla="*/ 336 w 336"/>
              <a:gd name="T5" fmla="*/ 336 h 576"/>
              <a:gd name="T6" fmla="*/ 0 w 336"/>
              <a:gd name="T7" fmla="*/ 576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" h="576">
                <a:moveTo>
                  <a:pt x="0" y="576"/>
                </a:moveTo>
                <a:lnTo>
                  <a:pt x="48" y="0"/>
                </a:lnTo>
                <a:lnTo>
                  <a:pt x="336" y="336"/>
                </a:lnTo>
                <a:lnTo>
                  <a:pt x="0" y="576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561854" y="1477535"/>
            <a:ext cx="643032" cy="251379"/>
          </a:xfrm>
          <a:custGeom>
            <a:avLst/>
            <a:gdLst>
              <a:gd name="T0" fmla="*/ 0 w 480"/>
              <a:gd name="T1" fmla="*/ 144 h 192"/>
              <a:gd name="T2" fmla="*/ 480 w 480"/>
              <a:gd name="T3" fmla="*/ 0 h 192"/>
              <a:gd name="T4" fmla="*/ 144 w 480"/>
              <a:gd name="T5" fmla="*/ 192 h 192"/>
              <a:gd name="T6" fmla="*/ 0 w 480"/>
              <a:gd name="T7" fmla="*/ 14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0" h="192">
                <a:moveTo>
                  <a:pt x="0" y="144"/>
                </a:moveTo>
                <a:lnTo>
                  <a:pt x="480" y="0"/>
                </a:lnTo>
                <a:lnTo>
                  <a:pt x="144" y="192"/>
                </a:lnTo>
                <a:lnTo>
                  <a:pt x="0" y="144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8" name="Freeform 12"/>
          <p:cNvSpPr>
            <a:spLocks/>
          </p:cNvSpPr>
          <p:nvPr/>
        </p:nvSpPr>
        <p:spPr bwMode="auto">
          <a:xfrm>
            <a:off x="311029" y="2457023"/>
            <a:ext cx="836080" cy="815248"/>
          </a:xfrm>
          <a:custGeom>
            <a:avLst/>
            <a:gdLst>
              <a:gd name="T0" fmla="*/ 0 w 624"/>
              <a:gd name="T1" fmla="*/ 384 h 624"/>
              <a:gd name="T2" fmla="*/ 576 w 624"/>
              <a:gd name="T3" fmla="*/ 0 h 624"/>
              <a:gd name="T4" fmla="*/ 480 w 624"/>
              <a:gd name="T5" fmla="*/ 288 h 624"/>
              <a:gd name="T6" fmla="*/ 624 w 624"/>
              <a:gd name="T7" fmla="*/ 624 h 624"/>
              <a:gd name="T8" fmla="*/ 384 w 624"/>
              <a:gd name="T9" fmla="*/ 480 h 624"/>
              <a:gd name="T10" fmla="*/ 0 w 624"/>
              <a:gd name="T11" fmla="*/ 38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24" h="624">
                <a:moveTo>
                  <a:pt x="0" y="384"/>
                </a:moveTo>
                <a:lnTo>
                  <a:pt x="576" y="0"/>
                </a:lnTo>
                <a:lnTo>
                  <a:pt x="480" y="288"/>
                </a:lnTo>
                <a:lnTo>
                  <a:pt x="624" y="624"/>
                </a:lnTo>
                <a:lnTo>
                  <a:pt x="384" y="480"/>
                </a:lnTo>
                <a:lnTo>
                  <a:pt x="0" y="384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89" name="Freeform 23"/>
          <p:cNvSpPr>
            <a:spLocks/>
          </p:cNvSpPr>
          <p:nvPr/>
        </p:nvSpPr>
        <p:spPr bwMode="auto">
          <a:xfrm rot="5033996">
            <a:off x="8016075" y="2109440"/>
            <a:ext cx="327765" cy="616643"/>
          </a:xfrm>
          <a:custGeom>
            <a:avLst/>
            <a:gdLst>
              <a:gd name="T0" fmla="*/ 144 w 288"/>
              <a:gd name="T1" fmla="*/ 0 h 528"/>
              <a:gd name="T2" fmla="*/ 288 w 288"/>
              <a:gd name="T3" fmla="*/ 528 h 528"/>
              <a:gd name="T4" fmla="*/ 0 w 288"/>
              <a:gd name="T5" fmla="*/ 288 h 528"/>
              <a:gd name="T6" fmla="*/ 144 w 288"/>
              <a:gd name="T7" fmla="*/ 144 h 528"/>
              <a:gd name="T8" fmla="*/ 144 w 288"/>
              <a:gd name="T9" fmla="*/ 0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" h="528">
                <a:moveTo>
                  <a:pt x="144" y="0"/>
                </a:moveTo>
                <a:lnTo>
                  <a:pt x="288" y="528"/>
                </a:lnTo>
                <a:lnTo>
                  <a:pt x="0" y="288"/>
                </a:lnTo>
                <a:lnTo>
                  <a:pt x="144" y="144"/>
                </a:lnTo>
                <a:lnTo>
                  <a:pt x="144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0" name="Freeform 24"/>
          <p:cNvSpPr>
            <a:spLocks/>
          </p:cNvSpPr>
          <p:nvPr/>
        </p:nvSpPr>
        <p:spPr bwMode="auto">
          <a:xfrm>
            <a:off x="8727953" y="3182511"/>
            <a:ext cx="322210" cy="818024"/>
          </a:xfrm>
          <a:custGeom>
            <a:avLst/>
            <a:gdLst>
              <a:gd name="T0" fmla="*/ 0 w 240"/>
              <a:gd name="T1" fmla="*/ 0 h 624"/>
              <a:gd name="T2" fmla="*/ 48 w 240"/>
              <a:gd name="T3" fmla="*/ 384 h 624"/>
              <a:gd name="T4" fmla="*/ 240 w 240"/>
              <a:gd name="T5" fmla="*/ 624 h 624"/>
              <a:gd name="T6" fmla="*/ 192 w 240"/>
              <a:gd name="T7" fmla="*/ 384 h 624"/>
              <a:gd name="T8" fmla="*/ 0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0" y="0"/>
                </a:moveTo>
                <a:lnTo>
                  <a:pt x="48" y="384"/>
                </a:lnTo>
                <a:lnTo>
                  <a:pt x="240" y="624"/>
                </a:lnTo>
                <a:lnTo>
                  <a:pt x="192" y="384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1" name="Freeform 26"/>
          <p:cNvSpPr>
            <a:spLocks/>
          </p:cNvSpPr>
          <p:nvPr/>
        </p:nvSpPr>
        <p:spPr bwMode="auto">
          <a:xfrm>
            <a:off x="2238253" y="4868435"/>
            <a:ext cx="399985" cy="469427"/>
          </a:xfrm>
          <a:custGeom>
            <a:avLst/>
            <a:gdLst>
              <a:gd name="T0" fmla="*/ 0 w 480"/>
              <a:gd name="T1" fmla="*/ 0 h 576"/>
              <a:gd name="T2" fmla="*/ 480 w 480"/>
              <a:gd name="T3" fmla="*/ 240 h 576"/>
              <a:gd name="T4" fmla="*/ 144 w 480"/>
              <a:gd name="T5" fmla="*/ 576 h 576"/>
              <a:gd name="T6" fmla="*/ 144 w 480"/>
              <a:gd name="T7" fmla="*/ 192 h 576"/>
              <a:gd name="T8" fmla="*/ 0 w 480"/>
              <a:gd name="T9" fmla="*/ 0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0" h="576">
                <a:moveTo>
                  <a:pt x="0" y="0"/>
                </a:moveTo>
                <a:lnTo>
                  <a:pt x="480" y="240"/>
                </a:lnTo>
                <a:lnTo>
                  <a:pt x="144" y="576"/>
                </a:lnTo>
                <a:lnTo>
                  <a:pt x="144" y="192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2" name="Freeform 27"/>
          <p:cNvSpPr>
            <a:spLocks/>
          </p:cNvSpPr>
          <p:nvPr/>
        </p:nvSpPr>
        <p:spPr bwMode="auto">
          <a:xfrm>
            <a:off x="2997079" y="1060022"/>
            <a:ext cx="202770" cy="511092"/>
          </a:xfrm>
          <a:custGeom>
            <a:avLst/>
            <a:gdLst>
              <a:gd name="T0" fmla="*/ 48 w 240"/>
              <a:gd name="T1" fmla="*/ 0 h 624"/>
              <a:gd name="T2" fmla="*/ 0 w 240"/>
              <a:gd name="T3" fmla="*/ 336 h 624"/>
              <a:gd name="T4" fmla="*/ 96 w 240"/>
              <a:gd name="T5" fmla="*/ 624 h 624"/>
              <a:gd name="T6" fmla="*/ 240 w 240"/>
              <a:gd name="T7" fmla="*/ 240 h 624"/>
              <a:gd name="T8" fmla="*/ 48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48" y="0"/>
                </a:moveTo>
                <a:lnTo>
                  <a:pt x="0" y="336"/>
                </a:lnTo>
                <a:lnTo>
                  <a:pt x="96" y="624"/>
                </a:lnTo>
                <a:lnTo>
                  <a:pt x="240" y="240"/>
                </a:lnTo>
                <a:lnTo>
                  <a:pt x="48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3" name="Freeform 28"/>
          <p:cNvSpPr>
            <a:spLocks/>
          </p:cNvSpPr>
          <p:nvPr/>
        </p:nvSpPr>
        <p:spPr bwMode="auto">
          <a:xfrm>
            <a:off x="1736603" y="2177623"/>
            <a:ext cx="443039" cy="431928"/>
          </a:xfrm>
          <a:custGeom>
            <a:avLst/>
            <a:gdLst>
              <a:gd name="T0" fmla="*/ 0 w 528"/>
              <a:gd name="T1" fmla="*/ 96 h 528"/>
              <a:gd name="T2" fmla="*/ 528 w 528"/>
              <a:gd name="T3" fmla="*/ 528 h 528"/>
              <a:gd name="T4" fmla="*/ 432 w 528"/>
              <a:gd name="T5" fmla="*/ 0 h 528"/>
              <a:gd name="T6" fmla="*/ 0 w 528"/>
              <a:gd name="T7" fmla="*/ 96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28" h="528">
                <a:moveTo>
                  <a:pt x="0" y="96"/>
                </a:moveTo>
                <a:lnTo>
                  <a:pt x="528" y="528"/>
                </a:lnTo>
                <a:lnTo>
                  <a:pt x="432" y="0"/>
                </a:lnTo>
                <a:lnTo>
                  <a:pt x="0" y="96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4" name="Freeform 31"/>
          <p:cNvSpPr>
            <a:spLocks/>
          </p:cNvSpPr>
          <p:nvPr/>
        </p:nvSpPr>
        <p:spPr bwMode="auto">
          <a:xfrm>
            <a:off x="5362453" y="3365073"/>
            <a:ext cx="322210" cy="431928"/>
          </a:xfrm>
          <a:custGeom>
            <a:avLst/>
            <a:gdLst>
              <a:gd name="T0" fmla="*/ 0 w 384"/>
              <a:gd name="T1" fmla="*/ 288 h 528"/>
              <a:gd name="T2" fmla="*/ 384 w 384"/>
              <a:gd name="T3" fmla="*/ 0 h 528"/>
              <a:gd name="T4" fmla="*/ 240 w 384"/>
              <a:gd name="T5" fmla="*/ 528 h 528"/>
              <a:gd name="T6" fmla="*/ 192 w 384"/>
              <a:gd name="T7" fmla="*/ 336 h 528"/>
              <a:gd name="T8" fmla="*/ 0 w 384"/>
              <a:gd name="T9" fmla="*/ 28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4" h="528">
                <a:moveTo>
                  <a:pt x="0" y="288"/>
                </a:moveTo>
                <a:lnTo>
                  <a:pt x="384" y="0"/>
                </a:lnTo>
                <a:lnTo>
                  <a:pt x="240" y="528"/>
                </a:lnTo>
                <a:lnTo>
                  <a:pt x="192" y="336"/>
                </a:lnTo>
                <a:lnTo>
                  <a:pt x="0" y="288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5" name="Freeform 32"/>
          <p:cNvSpPr>
            <a:spLocks/>
          </p:cNvSpPr>
          <p:nvPr/>
        </p:nvSpPr>
        <p:spPr bwMode="auto">
          <a:xfrm>
            <a:off x="6308603" y="3695272"/>
            <a:ext cx="838857" cy="377763"/>
          </a:xfrm>
          <a:custGeom>
            <a:avLst/>
            <a:gdLst>
              <a:gd name="T0" fmla="*/ 0 w 624"/>
              <a:gd name="T1" fmla="*/ 0 h 288"/>
              <a:gd name="T2" fmla="*/ 624 w 624"/>
              <a:gd name="T3" fmla="*/ 288 h 288"/>
              <a:gd name="T4" fmla="*/ 192 w 624"/>
              <a:gd name="T5" fmla="*/ 192 h 288"/>
              <a:gd name="T6" fmla="*/ 0 w 624"/>
              <a:gd name="T7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4" h="288">
                <a:moveTo>
                  <a:pt x="0" y="0"/>
                </a:moveTo>
                <a:lnTo>
                  <a:pt x="624" y="288"/>
                </a:lnTo>
                <a:lnTo>
                  <a:pt x="192" y="192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4999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6" name="Freeform 34"/>
          <p:cNvSpPr>
            <a:spLocks/>
          </p:cNvSpPr>
          <p:nvPr/>
        </p:nvSpPr>
        <p:spPr bwMode="auto">
          <a:xfrm>
            <a:off x="6299078" y="4465210"/>
            <a:ext cx="901355" cy="501369"/>
          </a:xfrm>
          <a:custGeom>
            <a:avLst/>
            <a:gdLst>
              <a:gd name="T0" fmla="*/ 672 w 672"/>
              <a:gd name="T1" fmla="*/ 0 h 384"/>
              <a:gd name="T2" fmla="*/ 480 w 672"/>
              <a:gd name="T3" fmla="*/ 384 h 384"/>
              <a:gd name="T4" fmla="*/ 0 w 672"/>
              <a:gd name="T5" fmla="*/ 96 h 384"/>
              <a:gd name="T6" fmla="*/ 384 w 672"/>
              <a:gd name="T7" fmla="*/ 144 h 384"/>
              <a:gd name="T8" fmla="*/ 672 w 672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2" h="384">
                <a:moveTo>
                  <a:pt x="672" y="0"/>
                </a:moveTo>
                <a:lnTo>
                  <a:pt x="480" y="384"/>
                </a:lnTo>
                <a:lnTo>
                  <a:pt x="0" y="96"/>
                </a:lnTo>
                <a:lnTo>
                  <a:pt x="384" y="144"/>
                </a:lnTo>
                <a:lnTo>
                  <a:pt x="672" y="0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7" name="Freeform 35"/>
          <p:cNvSpPr>
            <a:spLocks/>
          </p:cNvSpPr>
          <p:nvPr/>
        </p:nvSpPr>
        <p:spPr bwMode="auto">
          <a:xfrm>
            <a:off x="5640266" y="3060273"/>
            <a:ext cx="565256" cy="352764"/>
          </a:xfrm>
          <a:custGeom>
            <a:avLst/>
            <a:gdLst>
              <a:gd name="T0" fmla="*/ 0 w 672"/>
              <a:gd name="T1" fmla="*/ 240 h 432"/>
              <a:gd name="T2" fmla="*/ 480 w 672"/>
              <a:gd name="T3" fmla="*/ 0 h 432"/>
              <a:gd name="T4" fmla="*/ 672 w 672"/>
              <a:gd name="T5" fmla="*/ 384 h 432"/>
              <a:gd name="T6" fmla="*/ 480 w 672"/>
              <a:gd name="T7" fmla="*/ 432 h 432"/>
              <a:gd name="T8" fmla="*/ 0 w 672"/>
              <a:gd name="T9" fmla="*/ 24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2" h="432">
                <a:moveTo>
                  <a:pt x="0" y="240"/>
                </a:moveTo>
                <a:lnTo>
                  <a:pt x="480" y="0"/>
                </a:lnTo>
                <a:lnTo>
                  <a:pt x="672" y="384"/>
                </a:lnTo>
                <a:lnTo>
                  <a:pt x="480" y="432"/>
                </a:lnTo>
                <a:lnTo>
                  <a:pt x="0" y="240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8" name="Freeform 36"/>
          <p:cNvSpPr>
            <a:spLocks/>
          </p:cNvSpPr>
          <p:nvPr/>
        </p:nvSpPr>
        <p:spPr bwMode="auto">
          <a:xfrm>
            <a:off x="8116766" y="2755473"/>
            <a:ext cx="523591" cy="509704"/>
          </a:xfrm>
          <a:custGeom>
            <a:avLst/>
            <a:gdLst>
              <a:gd name="T0" fmla="*/ 0 w 624"/>
              <a:gd name="T1" fmla="*/ 384 h 624"/>
              <a:gd name="T2" fmla="*/ 576 w 624"/>
              <a:gd name="T3" fmla="*/ 0 h 624"/>
              <a:gd name="T4" fmla="*/ 480 w 624"/>
              <a:gd name="T5" fmla="*/ 288 h 624"/>
              <a:gd name="T6" fmla="*/ 624 w 624"/>
              <a:gd name="T7" fmla="*/ 624 h 624"/>
              <a:gd name="T8" fmla="*/ 384 w 624"/>
              <a:gd name="T9" fmla="*/ 480 h 624"/>
              <a:gd name="T10" fmla="*/ 0 w 624"/>
              <a:gd name="T11" fmla="*/ 38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24" h="624">
                <a:moveTo>
                  <a:pt x="0" y="384"/>
                </a:moveTo>
                <a:lnTo>
                  <a:pt x="576" y="0"/>
                </a:lnTo>
                <a:lnTo>
                  <a:pt x="480" y="288"/>
                </a:lnTo>
                <a:lnTo>
                  <a:pt x="624" y="624"/>
                </a:lnTo>
                <a:lnTo>
                  <a:pt x="384" y="480"/>
                </a:lnTo>
                <a:lnTo>
                  <a:pt x="0" y="384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199" name="Freeform 37"/>
          <p:cNvSpPr>
            <a:spLocks/>
          </p:cNvSpPr>
          <p:nvPr/>
        </p:nvSpPr>
        <p:spPr bwMode="auto">
          <a:xfrm>
            <a:off x="7088066" y="3477786"/>
            <a:ext cx="708307" cy="690252"/>
          </a:xfrm>
          <a:custGeom>
            <a:avLst/>
            <a:gdLst>
              <a:gd name="T0" fmla="*/ 0 w 528"/>
              <a:gd name="T1" fmla="*/ 96 h 528"/>
              <a:gd name="T2" fmla="*/ 528 w 528"/>
              <a:gd name="T3" fmla="*/ 528 h 528"/>
              <a:gd name="T4" fmla="*/ 432 w 528"/>
              <a:gd name="T5" fmla="*/ 0 h 528"/>
              <a:gd name="T6" fmla="*/ 0 w 528"/>
              <a:gd name="T7" fmla="*/ 96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28" h="528">
                <a:moveTo>
                  <a:pt x="0" y="96"/>
                </a:moveTo>
                <a:lnTo>
                  <a:pt x="528" y="528"/>
                </a:lnTo>
                <a:lnTo>
                  <a:pt x="432" y="0"/>
                </a:lnTo>
                <a:lnTo>
                  <a:pt x="0" y="96"/>
                </a:lnTo>
                <a:close/>
              </a:path>
            </a:pathLst>
          </a:custGeom>
          <a:solidFill>
            <a:srgbClr val="CCFFFF">
              <a:alpha val="14999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0" name="Freeform 44"/>
          <p:cNvSpPr>
            <a:spLocks/>
          </p:cNvSpPr>
          <p:nvPr/>
        </p:nvSpPr>
        <p:spPr bwMode="auto">
          <a:xfrm>
            <a:off x="352303" y="1610885"/>
            <a:ext cx="904133" cy="565256"/>
          </a:xfrm>
          <a:custGeom>
            <a:avLst/>
            <a:gdLst>
              <a:gd name="T0" fmla="*/ 0 w 672"/>
              <a:gd name="T1" fmla="*/ 240 h 432"/>
              <a:gd name="T2" fmla="*/ 480 w 672"/>
              <a:gd name="T3" fmla="*/ 0 h 432"/>
              <a:gd name="T4" fmla="*/ 672 w 672"/>
              <a:gd name="T5" fmla="*/ 384 h 432"/>
              <a:gd name="T6" fmla="*/ 480 w 672"/>
              <a:gd name="T7" fmla="*/ 432 h 432"/>
              <a:gd name="T8" fmla="*/ 0 w 672"/>
              <a:gd name="T9" fmla="*/ 24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2" h="432">
                <a:moveTo>
                  <a:pt x="0" y="240"/>
                </a:moveTo>
                <a:lnTo>
                  <a:pt x="480" y="0"/>
                </a:lnTo>
                <a:lnTo>
                  <a:pt x="672" y="384"/>
                </a:lnTo>
                <a:lnTo>
                  <a:pt x="480" y="432"/>
                </a:lnTo>
                <a:lnTo>
                  <a:pt x="0" y="24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1" name="Freeform 45"/>
          <p:cNvSpPr>
            <a:spLocks/>
          </p:cNvSpPr>
          <p:nvPr/>
        </p:nvSpPr>
        <p:spPr bwMode="auto">
          <a:xfrm>
            <a:off x="2673228" y="1131461"/>
            <a:ext cx="451372" cy="502758"/>
          </a:xfrm>
          <a:custGeom>
            <a:avLst/>
            <a:gdLst>
              <a:gd name="T0" fmla="*/ 0 w 336"/>
              <a:gd name="T1" fmla="*/ 0 h 384"/>
              <a:gd name="T2" fmla="*/ 96 w 336"/>
              <a:gd name="T3" fmla="*/ 240 h 384"/>
              <a:gd name="T4" fmla="*/ 336 w 336"/>
              <a:gd name="T5" fmla="*/ 384 h 384"/>
              <a:gd name="T6" fmla="*/ 192 w 336"/>
              <a:gd name="T7" fmla="*/ 192 h 384"/>
              <a:gd name="T8" fmla="*/ 0 w 336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6" h="384">
                <a:moveTo>
                  <a:pt x="0" y="0"/>
                </a:moveTo>
                <a:lnTo>
                  <a:pt x="96" y="240"/>
                </a:lnTo>
                <a:lnTo>
                  <a:pt x="336" y="384"/>
                </a:lnTo>
                <a:lnTo>
                  <a:pt x="192" y="192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2" name="Freeform 46"/>
          <p:cNvSpPr>
            <a:spLocks/>
          </p:cNvSpPr>
          <p:nvPr/>
        </p:nvSpPr>
        <p:spPr bwMode="auto">
          <a:xfrm>
            <a:off x="1234953" y="3990547"/>
            <a:ext cx="561090" cy="313877"/>
          </a:xfrm>
          <a:custGeom>
            <a:avLst/>
            <a:gdLst>
              <a:gd name="T0" fmla="*/ 672 w 672"/>
              <a:gd name="T1" fmla="*/ 0 h 384"/>
              <a:gd name="T2" fmla="*/ 480 w 672"/>
              <a:gd name="T3" fmla="*/ 384 h 384"/>
              <a:gd name="T4" fmla="*/ 0 w 672"/>
              <a:gd name="T5" fmla="*/ 96 h 384"/>
              <a:gd name="T6" fmla="*/ 384 w 672"/>
              <a:gd name="T7" fmla="*/ 144 h 384"/>
              <a:gd name="T8" fmla="*/ 672 w 672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2" h="384">
                <a:moveTo>
                  <a:pt x="672" y="0"/>
                </a:moveTo>
                <a:lnTo>
                  <a:pt x="480" y="384"/>
                </a:lnTo>
                <a:lnTo>
                  <a:pt x="0" y="96"/>
                </a:lnTo>
                <a:lnTo>
                  <a:pt x="384" y="144"/>
                </a:lnTo>
                <a:lnTo>
                  <a:pt x="672" y="0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3" name="Freeform 47"/>
          <p:cNvSpPr>
            <a:spLocks/>
          </p:cNvSpPr>
          <p:nvPr/>
        </p:nvSpPr>
        <p:spPr bwMode="auto">
          <a:xfrm>
            <a:off x="7099178" y="1079073"/>
            <a:ext cx="644420" cy="754138"/>
          </a:xfrm>
          <a:custGeom>
            <a:avLst/>
            <a:gdLst>
              <a:gd name="T0" fmla="*/ 0 w 480"/>
              <a:gd name="T1" fmla="*/ 0 h 576"/>
              <a:gd name="T2" fmla="*/ 480 w 480"/>
              <a:gd name="T3" fmla="*/ 240 h 576"/>
              <a:gd name="T4" fmla="*/ 144 w 480"/>
              <a:gd name="T5" fmla="*/ 576 h 576"/>
              <a:gd name="T6" fmla="*/ 144 w 480"/>
              <a:gd name="T7" fmla="*/ 192 h 576"/>
              <a:gd name="T8" fmla="*/ 0 w 480"/>
              <a:gd name="T9" fmla="*/ 0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0" h="576">
                <a:moveTo>
                  <a:pt x="0" y="0"/>
                </a:moveTo>
                <a:lnTo>
                  <a:pt x="480" y="240"/>
                </a:lnTo>
                <a:lnTo>
                  <a:pt x="144" y="576"/>
                </a:lnTo>
                <a:lnTo>
                  <a:pt x="144" y="192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4" name="Freeform 49"/>
          <p:cNvSpPr>
            <a:spLocks/>
          </p:cNvSpPr>
          <p:nvPr/>
        </p:nvSpPr>
        <p:spPr bwMode="auto">
          <a:xfrm>
            <a:off x="6011741" y="4727147"/>
            <a:ext cx="515258" cy="691641"/>
          </a:xfrm>
          <a:custGeom>
            <a:avLst/>
            <a:gdLst>
              <a:gd name="T0" fmla="*/ 0 w 384"/>
              <a:gd name="T1" fmla="*/ 288 h 528"/>
              <a:gd name="T2" fmla="*/ 384 w 384"/>
              <a:gd name="T3" fmla="*/ 0 h 528"/>
              <a:gd name="T4" fmla="*/ 240 w 384"/>
              <a:gd name="T5" fmla="*/ 528 h 528"/>
              <a:gd name="T6" fmla="*/ 192 w 384"/>
              <a:gd name="T7" fmla="*/ 336 h 528"/>
              <a:gd name="T8" fmla="*/ 0 w 384"/>
              <a:gd name="T9" fmla="*/ 28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4" h="528">
                <a:moveTo>
                  <a:pt x="0" y="288"/>
                </a:moveTo>
                <a:lnTo>
                  <a:pt x="384" y="0"/>
                </a:lnTo>
                <a:lnTo>
                  <a:pt x="240" y="528"/>
                </a:lnTo>
                <a:lnTo>
                  <a:pt x="192" y="336"/>
                </a:lnTo>
                <a:lnTo>
                  <a:pt x="0" y="288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5" name="Freeform 50"/>
          <p:cNvSpPr>
            <a:spLocks/>
          </p:cNvSpPr>
          <p:nvPr/>
        </p:nvSpPr>
        <p:spPr bwMode="auto">
          <a:xfrm>
            <a:off x="5591053" y="698073"/>
            <a:ext cx="451372" cy="502758"/>
          </a:xfrm>
          <a:custGeom>
            <a:avLst/>
            <a:gdLst>
              <a:gd name="T0" fmla="*/ 336 w 336"/>
              <a:gd name="T1" fmla="*/ 0 h 384"/>
              <a:gd name="T2" fmla="*/ 336 w 336"/>
              <a:gd name="T3" fmla="*/ 192 h 384"/>
              <a:gd name="T4" fmla="*/ 0 w 336"/>
              <a:gd name="T5" fmla="*/ 384 h 384"/>
              <a:gd name="T6" fmla="*/ 0 w 336"/>
              <a:gd name="T7" fmla="*/ 144 h 384"/>
              <a:gd name="T8" fmla="*/ 336 w 336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6" h="384">
                <a:moveTo>
                  <a:pt x="336" y="0"/>
                </a:moveTo>
                <a:lnTo>
                  <a:pt x="336" y="192"/>
                </a:lnTo>
                <a:lnTo>
                  <a:pt x="0" y="384"/>
                </a:lnTo>
                <a:lnTo>
                  <a:pt x="0" y="144"/>
                </a:lnTo>
                <a:lnTo>
                  <a:pt x="336" y="0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6" name="Freeform 52"/>
          <p:cNvSpPr>
            <a:spLocks/>
          </p:cNvSpPr>
          <p:nvPr/>
        </p:nvSpPr>
        <p:spPr bwMode="auto">
          <a:xfrm>
            <a:off x="8123117" y="1507697"/>
            <a:ext cx="279156" cy="466650"/>
          </a:xfrm>
          <a:custGeom>
            <a:avLst/>
            <a:gdLst>
              <a:gd name="T0" fmla="*/ 0 w 336"/>
              <a:gd name="T1" fmla="*/ 576 h 576"/>
              <a:gd name="T2" fmla="*/ 48 w 336"/>
              <a:gd name="T3" fmla="*/ 0 h 576"/>
              <a:gd name="T4" fmla="*/ 336 w 336"/>
              <a:gd name="T5" fmla="*/ 336 h 576"/>
              <a:gd name="T6" fmla="*/ 0 w 336"/>
              <a:gd name="T7" fmla="*/ 576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" h="576">
                <a:moveTo>
                  <a:pt x="0" y="576"/>
                </a:moveTo>
                <a:lnTo>
                  <a:pt x="48" y="0"/>
                </a:lnTo>
                <a:lnTo>
                  <a:pt x="336" y="336"/>
                </a:lnTo>
                <a:lnTo>
                  <a:pt x="0" y="576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7" name="Freeform 53"/>
          <p:cNvSpPr>
            <a:spLocks/>
          </p:cNvSpPr>
          <p:nvPr/>
        </p:nvSpPr>
        <p:spPr bwMode="auto">
          <a:xfrm>
            <a:off x="6986467" y="-160765"/>
            <a:ext cx="279156" cy="313877"/>
          </a:xfrm>
          <a:custGeom>
            <a:avLst/>
            <a:gdLst>
              <a:gd name="T0" fmla="*/ 336 w 336"/>
              <a:gd name="T1" fmla="*/ 0 h 384"/>
              <a:gd name="T2" fmla="*/ 336 w 336"/>
              <a:gd name="T3" fmla="*/ 192 h 384"/>
              <a:gd name="T4" fmla="*/ 0 w 336"/>
              <a:gd name="T5" fmla="*/ 384 h 384"/>
              <a:gd name="T6" fmla="*/ 0 w 336"/>
              <a:gd name="T7" fmla="*/ 144 h 384"/>
              <a:gd name="T8" fmla="*/ 336 w 336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6" h="384">
                <a:moveTo>
                  <a:pt x="336" y="0"/>
                </a:moveTo>
                <a:lnTo>
                  <a:pt x="336" y="192"/>
                </a:lnTo>
                <a:lnTo>
                  <a:pt x="0" y="384"/>
                </a:lnTo>
                <a:lnTo>
                  <a:pt x="0" y="144"/>
                </a:lnTo>
                <a:lnTo>
                  <a:pt x="336" y="0"/>
                </a:lnTo>
                <a:close/>
              </a:path>
            </a:pathLst>
          </a:custGeom>
          <a:solidFill>
            <a:srgbClr val="CCFFFF">
              <a:alpha val="9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8" name="Freeform 54"/>
          <p:cNvSpPr>
            <a:spLocks/>
          </p:cNvSpPr>
          <p:nvPr/>
        </p:nvSpPr>
        <p:spPr bwMode="auto">
          <a:xfrm>
            <a:off x="5467229" y="4014360"/>
            <a:ext cx="241658" cy="431929"/>
          </a:xfrm>
          <a:custGeom>
            <a:avLst/>
            <a:gdLst>
              <a:gd name="T0" fmla="*/ 144 w 288"/>
              <a:gd name="T1" fmla="*/ 0 h 528"/>
              <a:gd name="T2" fmla="*/ 288 w 288"/>
              <a:gd name="T3" fmla="*/ 528 h 528"/>
              <a:gd name="T4" fmla="*/ 0 w 288"/>
              <a:gd name="T5" fmla="*/ 288 h 528"/>
              <a:gd name="T6" fmla="*/ 144 w 288"/>
              <a:gd name="T7" fmla="*/ 144 h 528"/>
              <a:gd name="T8" fmla="*/ 144 w 288"/>
              <a:gd name="T9" fmla="*/ 0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" h="528">
                <a:moveTo>
                  <a:pt x="144" y="0"/>
                </a:moveTo>
                <a:lnTo>
                  <a:pt x="288" y="528"/>
                </a:lnTo>
                <a:lnTo>
                  <a:pt x="0" y="288"/>
                </a:lnTo>
                <a:lnTo>
                  <a:pt x="144" y="144"/>
                </a:lnTo>
                <a:lnTo>
                  <a:pt x="144" y="0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09" name="Freeform 55"/>
          <p:cNvSpPr>
            <a:spLocks/>
          </p:cNvSpPr>
          <p:nvPr/>
        </p:nvSpPr>
        <p:spPr bwMode="auto">
          <a:xfrm>
            <a:off x="6048253" y="1383872"/>
            <a:ext cx="279157" cy="466650"/>
          </a:xfrm>
          <a:custGeom>
            <a:avLst/>
            <a:gdLst>
              <a:gd name="T0" fmla="*/ 0 w 336"/>
              <a:gd name="T1" fmla="*/ 576 h 576"/>
              <a:gd name="T2" fmla="*/ 48 w 336"/>
              <a:gd name="T3" fmla="*/ 0 h 576"/>
              <a:gd name="T4" fmla="*/ 336 w 336"/>
              <a:gd name="T5" fmla="*/ 336 h 576"/>
              <a:gd name="T6" fmla="*/ 0 w 336"/>
              <a:gd name="T7" fmla="*/ 576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" h="576">
                <a:moveTo>
                  <a:pt x="0" y="576"/>
                </a:moveTo>
                <a:lnTo>
                  <a:pt x="48" y="0"/>
                </a:lnTo>
                <a:lnTo>
                  <a:pt x="336" y="336"/>
                </a:lnTo>
                <a:lnTo>
                  <a:pt x="0" y="576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0" name="Freeform 56"/>
          <p:cNvSpPr>
            <a:spLocks/>
          </p:cNvSpPr>
          <p:nvPr/>
        </p:nvSpPr>
        <p:spPr bwMode="auto">
          <a:xfrm>
            <a:off x="6072067" y="2039510"/>
            <a:ext cx="202770" cy="511092"/>
          </a:xfrm>
          <a:custGeom>
            <a:avLst/>
            <a:gdLst>
              <a:gd name="T0" fmla="*/ 0 w 240"/>
              <a:gd name="T1" fmla="*/ 0 h 624"/>
              <a:gd name="T2" fmla="*/ 48 w 240"/>
              <a:gd name="T3" fmla="*/ 384 h 624"/>
              <a:gd name="T4" fmla="*/ 240 w 240"/>
              <a:gd name="T5" fmla="*/ 624 h 624"/>
              <a:gd name="T6" fmla="*/ 192 w 240"/>
              <a:gd name="T7" fmla="*/ 384 h 624"/>
              <a:gd name="T8" fmla="*/ 0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0" y="0"/>
                </a:moveTo>
                <a:lnTo>
                  <a:pt x="48" y="384"/>
                </a:lnTo>
                <a:lnTo>
                  <a:pt x="240" y="624"/>
                </a:lnTo>
                <a:lnTo>
                  <a:pt x="192" y="384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1" name="Freeform 57"/>
          <p:cNvSpPr>
            <a:spLocks/>
          </p:cNvSpPr>
          <p:nvPr/>
        </p:nvSpPr>
        <p:spPr bwMode="auto">
          <a:xfrm>
            <a:off x="7305554" y="2295098"/>
            <a:ext cx="281934" cy="315266"/>
          </a:xfrm>
          <a:custGeom>
            <a:avLst/>
            <a:gdLst>
              <a:gd name="T0" fmla="*/ 0 w 336"/>
              <a:gd name="T1" fmla="*/ 0 h 384"/>
              <a:gd name="T2" fmla="*/ 96 w 336"/>
              <a:gd name="T3" fmla="*/ 240 h 384"/>
              <a:gd name="T4" fmla="*/ 336 w 336"/>
              <a:gd name="T5" fmla="*/ 384 h 384"/>
              <a:gd name="T6" fmla="*/ 192 w 336"/>
              <a:gd name="T7" fmla="*/ 192 h 384"/>
              <a:gd name="T8" fmla="*/ 0 w 336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6" h="384">
                <a:moveTo>
                  <a:pt x="0" y="0"/>
                </a:moveTo>
                <a:lnTo>
                  <a:pt x="96" y="240"/>
                </a:lnTo>
                <a:lnTo>
                  <a:pt x="336" y="384"/>
                </a:lnTo>
                <a:lnTo>
                  <a:pt x="192" y="192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2" name="Freeform 58"/>
          <p:cNvSpPr>
            <a:spLocks/>
          </p:cNvSpPr>
          <p:nvPr/>
        </p:nvSpPr>
        <p:spPr bwMode="auto">
          <a:xfrm>
            <a:off x="6657853" y="2637997"/>
            <a:ext cx="322210" cy="818025"/>
          </a:xfrm>
          <a:custGeom>
            <a:avLst/>
            <a:gdLst>
              <a:gd name="T0" fmla="*/ 0 w 240"/>
              <a:gd name="T1" fmla="*/ 0 h 624"/>
              <a:gd name="T2" fmla="*/ 48 w 240"/>
              <a:gd name="T3" fmla="*/ 384 h 624"/>
              <a:gd name="T4" fmla="*/ 240 w 240"/>
              <a:gd name="T5" fmla="*/ 624 h 624"/>
              <a:gd name="T6" fmla="*/ 192 w 240"/>
              <a:gd name="T7" fmla="*/ 384 h 624"/>
              <a:gd name="T8" fmla="*/ 0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0" y="0"/>
                </a:moveTo>
                <a:lnTo>
                  <a:pt x="48" y="384"/>
                </a:lnTo>
                <a:lnTo>
                  <a:pt x="240" y="624"/>
                </a:lnTo>
                <a:lnTo>
                  <a:pt x="192" y="384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3" name="Freeform 59"/>
          <p:cNvSpPr>
            <a:spLocks/>
          </p:cNvSpPr>
          <p:nvPr/>
        </p:nvSpPr>
        <p:spPr bwMode="auto">
          <a:xfrm rot="16200000">
            <a:off x="2432680" y="2832508"/>
            <a:ext cx="313877" cy="836080"/>
          </a:xfrm>
          <a:custGeom>
            <a:avLst/>
            <a:gdLst>
              <a:gd name="T0" fmla="*/ 48 w 240"/>
              <a:gd name="T1" fmla="*/ 0 h 624"/>
              <a:gd name="T2" fmla="*/ 0 w 240"/>
              <a:gd name="T3" fmla="*/ 336 h 624"/>
              <a:gd name="T4" fmla="*/ 96 w 240"/>
              <a:gd name="T5" fmla="*/ 624 h 624"/>
              <a:gd name="T6" fmla="*/ 240 w 240"/>
              <a:gd name="T7" fmla="*/ 240 h 624"/>
              <a:gd name="T8" fmla="*/ 48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48" y="0"/>
                </a:moveTo>
                <a:lnTo>
                  <a:pt x="0" y="336"/>
                </a:lnTo>
                <a:lnTo>
                  <a:pt x="96" y="624"/>
                </a:lnTo>
                <a:lnTo>
                  <a:pt x="240" y="240"/>
                </a:lnTo>
                <a:lnTo>
                  <a:pt x="48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4" name="Freeform 60"/>
          <p:cNvSpPr>
            <a:spLocks/>
          </p:cNvSpPr>
          <p:nvPr/>
        </p:nvSpPr>
        <p:spPr bwMode="auto">
          <a:xfrm>
            <a:off x="1293691" y="4419173"/>
            <a:ext cx="451371" cy="754138"/>
          </a:xfrm>
          <a:custGeom>
            <a:avLst/>
            <a:gdLst>
              <a:gd name="T0" fmla="*/ 0 w 336"/>
              <a:gd name="T1" fmla="*/ 576 h 576"/>
              <a:gd name="T2" fmla="*/ 48 w 336"/>
              <a:gd name="T3" fmla="*/ 0 h 576"/>
              <a:gd name="T4" fmla="*/ 336 w 336"/>
              <a:gd name="T5" fmla="*/ 336 h 576"/>
              <a:gd name="T6" fmla="*/ 0 w 336"/>
              <a:gd name="T7" fmla="*/ 576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" h="576">
                <a:moveTo>
                  <a:pt x="0" y="576"/>
                </a:moveTo>
                <a:lnTo>
                  <a:pt x="48" y="0"/>
                </a:lnTo>
                <a:lnTo>
                  <a:pt x="336" y="336"/>
                </a:lnTo>
                <a:lnTo>
                  <a:pt x="0" y="576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5" name="Freeform 61"/>
          <p:cNvSpPr>
            <a:spLocks/>
          </p:cNvSpPr>
          <p:nvPr/>
        </p:nvSpPr>
        <p:spPr bwMode="auto">
          <a:xfrm>
            <a:off x="952379" y="5527247"/>
            <a:ext cx="643032" cy="251380"/>
          </a:xfrm>
          <a:custGeom>
            <a:avLst/>
            <a:gdLst>
              <a:gd name="T0" fmla="*/ 0 w 480"/>
              <a:gd name="T1" fmla="*/ 144 h 192"/>
              <a:gd name="T2" fmla="*/ 480 w 480"/>
              <a:gd name="T3" fmla="*/ 0 h 192"/>
              <a:gd name="T4" fmla="*/ 144 w 480"/>
              <a:gd name="T5" fmla="*/ 192 h 192"/>
              <a:gd name="T6" fmla="*/ 0 w 480"/>
              <a:gd name="T7" fmla="*/ 144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0" h="192">
                <a:moveTo>
                  <a:pt x="0" y="144"/>
                </a:moveTo>
                <a:lnTo>
                  <a:pt x="480" y="0"/>
                </a:lnTo>
                <a:lnTo>
                  <a:pt x="144" y="192"/>
                </a:lnTo>
                <a:lnTo>
                  <a:pt x="0" y="144"/>
                </a:lnTo>
                <a:close/>
              </a:path>
            </a:pathLst>
          </a:custGeom>
          <a:solidFill>
            <a:srgbClr val="CCFFFF">
              <a:alpha val="8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6" name="Freeform 62"/>
          <p:cNvSpPr>
            <a:spLocks/>
          </p:cNvSpPr>
          <p:nvPr/>
        </p:nvSpPr>
        <p:spPr bwMode="auto">
          <a:xfrm>
            <a:off x="980954" y="2855485"/>
            <a:ext cx="836080" cy="815247"/>
          </a:xfrm>
          <a:custGeom>
            <a:avLst/>
            <a:gdLst>
              <a:gd name="T0" fmla="*/ 0 w 624"/>
              <a:gd name="T1" fmla="*/ 384 h 624"/>
              <a:gd name="T2" fmla="*/ 576 w 624"/>
              <a:gd name="T3" fmla="*/ 0 h 624"/>
              <a:gd name="T4" fmla="*/ 480 w 624"/>
              <a:gd name="T5" fmla="*/ 288 h 624"/>
              <a:gd name="T6" fmla="*/ 624 w 624"/>
              <a:gd name="T7" fmla="*/ 624 h 624"/>
              <a:gd name="T8" fmla="*/ 384 w 624"/>
              <a:gd name="T9" fmla="*/ 480 h 624"/>
              <a:gd name="T10" fmla="*/ 0 w 624"/>
              <a:gd name="T11" fmla="*/ 38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24" h="624">
                <a:moveTo>
                  <a:pt x="0" y="384"/>
                </a:moveTo>
                <a:lnTo>
                  <a:pt x="576" y="0"/>
                </a:lnTo>
                <a:lnTo>
                  <a:pt x="480" y="288"/>
                </a:lnTo>
                <a:lnTo>
                  <a:pt x="624" y="624"/>
                </a:lnTo>
                <a:lnTo>
                  <a:pt x="384" y="480"/>
                </a:lnTo>
                <a:lnTo>
                  <a:pt x="0" y="384"/>
                </a:lnTo>
                <a:close/>
              </a:path>
            </a:pathLst>
          </a:custGeom>
          <a:solidFill>
            <a:srgbClr val="CCFFFF">
              <a:alpha val="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7" name="Freeform 63"/>
          <p:cNvSpPr>
            <a:spLocks/>
          </p:cNvSpPr>
          <p:nvPr/>
        </p:nvSpPr>
        <p:spPr bwMode="auto">
          <a:xfrm rot="5033996">
            <a:off x="4514050" y="1625252"/>
            <a:ext cx="327765" cy="616643"/>
          </a:xfrm>
          <a:custGeom>
            <a:avLst/>
            <a:gdLst>
              <a:gd name="T0" fmla="*/ 144 w 288"/>
              <a:gd name="T1" fmla="*/ 0 h 528"/>
              <a:gd name="T2" fmla="*/ 288 w 288"/>
              <a:gd name="T3" fmla="*/ 528 h 528"/>
              <a:gd name="T4" fmla="*/ 0 w 288"/>
              <a:gd name="T5" fmla="*/ 288 h 528"/>
              <a:gd name="T6" fmla="*/ 144 w 288"/>
              <a:gd name="T7" fmla="*/ 144 h 528"/>
              <a:gd name="T8" fmla="*/ 144 w 288"/>
              <a:gd name="T9" fmla="*/ 0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" h="528">
                <a:moveTo>
                  <a:pt x="144" y="0"/>
                </a:moveTo>
                <a:lnTo>
                  <a:pt x="288" y="528"/>
                </a:lnTo>
                <a:lnTo>
                  <a:pt x="0" y="288"/>
                </a:lnTo>
                <a:lnTo>
                  <a:pt x="144" y="144"/>
                </a:lnTo>
                <a:lnTo>
                  <a:pt x="144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8" name="Freeform 64"/>
          <p:cNvSpPr>
            <a:spLocks/>
          </p:cNvSpPr>
          <p:nvPr/>
        </p:nvSpPr>
        <p:spPr bwMode="auto">
          <a:xfrm>
            <a:off x="8562853" y="317072"/>
            <a:ext cx="322210" cy="818025"/>
          </a:xfrm>
          <a:custGeom>
            <a:avLst/>
            <a:gdLst>
              <a:gd name="T0" fmla="*/ 0 w 240"/>
              <a:gd name="T1" fmla="*/ 0 h 624"/>
              <a:gd name="T2" fmla="*/ 48 w 240"/>
              <a:gd name="T3" fmla="*/ 384 h 624"/>
              <a:gd name="T4" fmla="*/ 240 w 240"/>
              <a:gd name="T5" fmla="*/ 624 h 624"/>
              <a:gd name="T6" fmla="*/ 192 w 240"/>
              <a:gd name="T7" fmla="*/ 384 h 624"/>
              <a:gd name="T8" fmla="*/ 0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0" y="0"/>
                </a:moveTo>
                <a:lnTo>
                  <a:pt x="48" y="384"/>
                </a:lnTo>
                <a:lnTo>
                  <a:pt x="240" y="624"/>
                </a:lnTo>
                <a:lnTo>
                  <a:pt x="192" y="384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9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19" name="Freeform 65"/>
          <p:cNvSpPr>
            <a:spLocks/>
          </p:cNvSpPr>
          <p:nvPr/>
        </p:nvSpPr>
        <p:spPr bwMode="auto">
          <a:xfrm>
            <a:off x="2908178" y="5266897"/>
            <a:ext cx="399985" cy="469427"/>
          </a:xfrm>
          <a:custGeom>
            <a:avLst/>
            <a:gdLst>
              <a:gd name="T0" fmla="*/ 0 w 480"/>
              <a:gd name="T1" fmla="*/ 0 h 576"/>
              <a:gd name="T2" fmla="*/ 480 w 480"/>
              <a:gd name="T3" fmla="*/ 240 h 576"/>
              <a:gd name="T4" fmla="*/ 144 w 480"/>
              <a:gd name="T5" fmla="*/ 576 h 576"/>
              <a:gd name="T6" fmla="*/ 144 w 480"/>
              <a:gd name="T7" fmla="*/ 192 h 576"/>
              <a:gd name="T8" fmla="*/ 0 w 480"/>
              <a:gd name="T9" fmla="*/ 0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0" h="576">
                <a:moveTo>
                  <a:pt x="0" y="0"/>
                </a:moveTo>
                <a:lnTo>
                  <a:pt x="480" y="240"/>
                </a:lnTo>
                <a:lnTo>
                  <a:pt x="144" y="576"/>
                </a:lnTo>
                <a:lnTo>
                  <a:pt x="144" y="192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20" name="Freeform 66"/>
          <p:cNvSpPr>
            <a:spLocks/>
          </p:cNvSpPr>
          <p:nvPr/>
        </p:nvSpPr>
        <p:spPr bwMode="auto">
          <a:xfrm>
            <a:off x="2652592" y="4927172"/>
            <a:ext cx="202770" cy="511092"/>
          </a:xfrm>
          <a:custGeom>
            <a:avLst/>
            <a:gdLst>
              <a:gd name="T0" fmla="*/ 48 w 240"/>
              <a:gd name="T1" fmla="*/ 0 h 624"/>
              <a:gd name="T2" fmla="*/ 0 w 240"/>
              <a:gd name="T3" fmla="*/ 336 h 624"/>
              <a:gd name="T4" fmla="*/ 96 w 240"/>
              <a:gd name="T5" fmla="*/ 624 h 624"/>
              <a:gd name="T6" fmla="*/ 240 w 240"/>
              <a:gd name="T7" fmla="*/ 240 h 624"/>
              <a:gd name="T8" fmla="*/ 48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48" y="0"/>
                </a:moveTo>
                <a:lnTo>
                  <a:pt x="0" y="336"/>
                </a:lnTo>
                <a:lnTo>
                  <a:pt x="96" y="624"/>
                </a:lnTo>
                <a:lnTo>
                  <a:pt x="240" y="240"/>
                </a:lnTo>
                <a:lnTo>
                  <a:pt x="48" y="0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21" name="Freeform 67"/>
          <p:cNvSpPr>
            <a:spLocks/>
          </p:cNvSpPr>
          <p:nvPr/>
        </p:nvSpPr>
        <p:spPr bwMode="auto">
          <a:xfrm>
            <a:off x="2406528" y="2576085"/>
            <a:ext cx="443039" cy="431927"/>
          </a:xfrm>
          <a:custGeom>
            <a:avLst/>
            <a:gdLst>
              <a:gd name="T0" fmla="*/ 0 w 528"/>
              <a:gd name="T1" fmla="*/ 96 h 528"/>
              <a:gd name="T2" fmla="*/ 528 w 528"/>
              <a:gd name="T3" fmla="*/ 528 h 528"/>
              <a:gd name="T4" fmla="*/ 432 w 528"/>
              <a:gd name="T5" fmla="*/ 0 h 528"/>
              <a:gd name="T6" fmla="*/ 0 w 528"/>
              <a:gd name="T7" fmla="*/ 96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28" h="528">
                <a:moveTo>
                  <a:pt x="0" y="96"/>
                </a:moveTo>
                <a:lnTo>
                  <a:pt x="528" y="528"/>
                </a:lnTo>
                <a:lnTo>
                  <a:pt x="432" y="0"/>
                </a:lnTo>
                <a:lnTo>
                  <a:pt x="0" y="96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22" name="Freeform 70"/>
          <p:cNvSpPr>
            <a:spLocks/>
          </p:cNvSpPr>
          <p:nvPr/>
        </p:nvSpPr>
        <p:spPr bwMode="auto">
          <a:xfrm>
            <a:off x="7303967" y="5154185"/>
            <a:ext cx="901354" cy="501369"/>
          </a:xfrm>
          <a:custGeom>
            <a:avLst/>
            <a:gdLst>
              <a:gd name="T0" fmla="*/ 672 w 672"/>
              <a:gd name="T1" fmla="*/ 0 h 384"/>
              <a:gd name="T2" fmla="*/ 480 w 672"/>
              <a:gd name="T3" fmla="*/ 384 h 384"/>
              <a:gd name="T4" fmla="*/ 0 w 672"/>
              <a:gd name="T5" fmla="*/ 96 h 384"/>
              <a:gd name="T6" fmla="*/ 384 w 672"/>
              <a:gd name="T7" fmla="*/ 144 h 384"/>
              <a:gd name="T8" fmla="*/ 672 w 672"/>
              <a:gd name="T9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2" h="384">
                <a:moveTo>
                  <a:pt x="672" y="0"/>
                </a:moveTo>
                <a:lnTo>
                  <a:pt x="480" y="384"/>
                </a:lnTo>
                <a:lnTo>
                  <a:pt x="0" y="96"/>
                </a:lnTo>
                <a:lnTo>
                  <a:pt x="384" y="144"/>
                </a:lnTo>
                <a:lnTo>
                  <a:pt x="672" y="0"/>
                </a:lnTo>
                <a:close/>
              </a:path>
            </a:pathLst>
          </a:custGeom>
          <a:solidFill>
            <a:srgbClr val="CCFFFF">
              <a:alpha val="8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23" name="Freeform 71"/>
          <p:cNvSpPr>
            <a:spLocks/>
          </p:cNvSpPr>
          <p:nvPr/>
        </p:nvSpPr>
        <p:spPr bwMode="auto">
          <a:xfrm>
            <a:off x="5938716" y="3501598"/>
            <a:ext cx="565256" cy="352764"/>
          </a:xfrm>
          <a:custGeom>
            <a:avLst/>
            <a:gdLst>
              <a:gd name="T0" fmla="*/ 0 w 672"/>
              <a:gd name="T1" fmla="*/ 240 h 432"/>
              <a:gd name="T2" fmla="*/ 480 w 672"/>
              <a:gd name="T3" fmla="*/ 0 h 432"/>
              <a:gd name="T4" fmla="*/ 672 w 672"/>
              <a:gd name="T5" fmla="*/ 384 h 432"/>
              <a:gd name="T6" fmla="*/ 480 w 672"/>
              <a:gd name="T7" fmla="*/ 432 h 432"/>
              <a:gd name="T8" fmla="*/ 0 w 672"/>
              <a:gd name="T9" fmla="*/ 24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72" h="432">
                <a:moveTo>
                  <a:pt x="0" y="240"/>
                </a:moveTo>
                <a:lnTo>
                  <a:pt x="480" y="0"/>
                </a:lnTo>
                <a:lnTo>
                  <a:pt x="672" y="384"/>
                </a:lnTo>
                <a:lnTo>
                  <a:pt x="480" y="432"/>
                </a:lnTo>
                <a:lnTo>
                  <a:pt x="0" y="240"/>
                </a:lnTo>
                <a:close/>
              </a:path>
            </a:pathLst>
          </a:custGeom>
          <a:solidFill>
            <a:srgbClr val="CCFFFF">
              <a:alpha val="8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24" name="Freeform 72"/>
          <p:cNvSpPr>
            <a:spLocks/>
          </p:cNvSpPr>
          <p:nvPr/>
        </p:nvSpPr>
        <p:spPr bwMode="auto">
          <a:xfrm>
            <a:off x="7397628" y="4431873"/>
            <a:ext cx="523592" cy="509704"/>
          </a:xfrm>
          <a:custGeom>
            <a:avLst/>
            <a:gdLst>
              <a:gd name="T0" fmla="*/ 0 w 624"/>
              <a:gd name="T1" fmla="*/ 384 h 624"/>
              <a:gd name="T2" fmla="*/ 576 w 624"/>
              <a:gd name="T3" fmla="*/ 0 h 624"/>
              <a:gd name="T4" fmla="*/ 480 w 624"/>
              <a:gd name="T5" fmla="*/ 288 h 624"/>
              <a:gd name="T6" fmla="*/ 624 w 624"/>
              <a:gd name="T7" fmla="*/ 624 h 624"/>
              <a:gd name="T8" fmla="*/ 384 w 624"/>
              <a:gd name="T9" fmla="*/ 480 h 624"/>
              <a:gd name="T10" fmla="*/ 0 w 624"/>
              <a:gd name="T11" fmla="*/ 38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24" h="624">
                <a:moveTo>
                  <a:pt x="0" y="384"/>
                </a:moveTo>
                <a:lnTo>
                  <a:pt x="576" y="0"/>
                </a:lnTo>
                <a:lnTo>
                  <a:pt x="480" y="288"/>
                </a:lnTo>
                <a:lnTo>
                  <a:pt x="624" y="624"/>
                </a:lnTo>
                <a:lnTo>
                  <a:pt x="384" y="480"/>
                </a:lnTo>
                <a:lnTo>
                  <a:pt x="0" y="384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25" name="Freeform 73"/>
          <p:cNvSpPr>
            <a:spLocks/>
          </p:cNvSpPr>
          <p:nvPr/>
        </p:nvSpPr>
        <p:spPr bwMode="auto">
          <a:xfrm>
            <a:off x="7981828" y="3947686"/>
            <a:ext cx="708307" cy="690252"/>
          </a:xfrm>
          <a:custGeom>
            <a:avLst/>
            <a:gdLst>
              <a:gd name="T0" fmla="*/ 0 w 528"/>
              <a:gd name="T1" fmla="*/ 96 h 528"/>
              <a:gd name="T2" fmla="*/ 528 w 528"/>
              <a:gd name="T3" fmla="*/ 528 h 528"/>
              <a:gd name="T4" fmla="*/ 432 w 528"/>
              <a:gd name="T5" fmla="*/ 0 h 528"/>
              <a:gd name="T6" fmla="*/ 0 w 528"/>
              <a:gd name="T7" fmla="*/ 96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28" h="528">
                <a:moveTo>
                  <a:pt x="0" y="96"/>
                </a:moveTo>
                <a:lnTo>
                  <a:pt x="528" y="528"/>
                </a:lnTo>
                <a:lnTo>
                  <a:pt x="432" y="0"/>
                </a:lnTo>
                <a:lnTo>
                  <a:pt x="0" y="96"/>
                </a:lnTo>
                <a:close/>
              </a:path>
            </a:pathLst>
          </a:custGeom>
          <a:solidFill>
            <a:srgbClr val="CCFFFF">
              <a:alpha val="22000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sp>
        <p:nvSpPr>
          <p:cNvPr id="226" name="Freeform 29"/>
          <p:cNvSpPr>
            <a:spLocks/>
          </p:cNvSpPr>
          <p:nvPr/>
        </p:nvSpPr>
        <p:spPr bwMode="auto">
          <a:xfrm>
            <a:off x="5402142" y="1641047"/>
            <a:ext cx="202770" cy="511092"/>
          </a:xfrm>
          <a:custGeom>
            <a:avLst/>
            <a:gdLst>
              <a:gd name="T0" fmla="*/ 0 w 240"/>
              <a:gd name="T1" fmla="*/ 0 h 624"/>
              <a:gd name="T2" fmla="*/ 48 w 240"/>
              <a:gd name="T3" fmla="*/ 384 h 624"/>
              <a:gd name="T4" fmla="*/ 240 w 240"/>
              <a:gd name="T5" fmla="*/ 624 h 624"/>
              <a:gd name="T6" fmla="*/ 192 w 240"/>
              <a:gd name="T7" fmla="*/ 384 h 624"/>
              <a:gd name="T8" fmla="*/ 0 w 240"/>
              <a:gd name="T9" fmla="*/ 0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" h="624">
                <a:moveTo>
                  <a:pt x="0" y="0"/>
                </a:moveTo>
                <a:lnTo>
                  <a:pt x="48" y="384"/>
                </a:lnTo>
                <a:lnTo>
                  <a:pt x="240" y="624"/>
                </a:lnTo>
                <a:lnTo>
                  <a:pt x="192" y="384"/>
                </a:lnTo>
                <a:lnTo>
                  <a:pt x="0" y="0"/>
                </a:lnTo>
                <a:close/>
              </a:path>
            </a:pathLst>
          </a:custGeom>
          <a:solidFill>
            <a:srgbClr val="CCFFFF">
              <a:alpha val="10001"/>
            </a:srgbClr>
          </a:solidFill>
          <a:ln>
            <a:noFill/>
          </a:ln>
          <a:effectLst/>
          <a:scene3d>
            <a:camera prst="legacyPerspectiveTop"/>
            <a:lightRig rig="legacyFlat3" dir="b"/>
          </a:scene3d>
          <a:sp3d extrusionH="100000" prstMaterial="legacyMatte">
            <a:bevelT w="13500" h="13500" prst="angle"/>
            <a:bevelB w="13500" h="13500" prst="angle"/>
            <a:extrusionClr>
              <a:srgbClr val="CCFFFF"/>
            </a:extrusionClr>
          </a:sp3d>
          <a:extLst>
            <a:ext uri="{91240B29-F687-4F45-9708-019B960494DF}">
              <a14:hiddenLine xmlns:a14="http://schemas.microsoft.com/office/drawing/2010/main" w="9525">
                <a:noFill/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flatTx/>
          </a:bodyPr>
          <a:lstStyle/>
          <a:p>
            <a:endParaRPr lang="zh-CN" altLang="en-US"/>
          </a:p>
        </p:txBody>
      </p:sp>
      <p:pic>
        <p:nvPicPr>
          <p:cNvPr id="227" name="Picture 20" descr="玻璃副本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4613"/>
            <a:ext cx="9144000" cy="521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矩形 29"/>
          <p:cNvSpPr/>
          <p:nvPr/>
        </p:nvSpPr>
        <p:spPr>
          <a:xfrm>
            <a:off x="1248013" y="1417588"/>
            <a:ext cx="6647975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亲，计</a:t>
            </a:r>
            <a:r>
              <a:rPr lang="zh-CN" altLang="en-US" sz="7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算机协</a:t>
            </a:r>
            <a:r>
              <a:rPr lang="zh-CN" altLang="en-US" sz="7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会</a:t>
            </a:r>
            <a:endParaRPr lang="en-US" altLang="zh-CN" sz="72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7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招新啦！</a:t>
            </a:r>
            <a:endParaRPr lang="en-US" altLang="zh-CN" sz="72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-2813636" y="96335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-2813636" y="976441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-2813636" y="2058753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-2813636" y="3141885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-2813636" y="4230324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-2813636" y="2626590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9495777" y="431169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9502189" y="1311275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9502189" y="2221749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9502189" y="3190581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9502189" y="4266320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9502189" y="2675286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-2813636" y="610512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-2813636" y="1490618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-2813636" y="3656062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-2813636" y="4744501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9495777" y="892820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</a:t>
            </a:r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9502189" y="1772926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5" name="矩形 114"/>
          <p:cNvSpPr/>
          <p:nvPr/>
        </p:nvSpPr>
        <p:spPr>
          <a:xfrm>
            <a:off x="9502189" y="3652232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9502189" y="4740671"/>
            <a:ext cx="2249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计算机协会招新啦！</a:t>
            </a:r>
            <a:endParaRPr lang="zh-CN" altLang="en-US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1" t="4919" r="4345" b="6810"/>
          <a:stretch/>
        </p:blipFill>
        <p:spPr>
          <a:xfrm>
            <a:off x="4213861" y="2054267"/>
            <a:ext cx="964728" cy="935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2783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3181"/>
    </mc:Choice>
    <mc:Fallback xmlns="">
      <p:transition spd="slow" advClick="0" advTm="13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3" presetClass="exit" presetSubtype="272" fill="hold" nodeType="clickEffect">
                                  <p:stCondLst>
                                    <p:cond delay="1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4" dur="4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/3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/3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0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3" presetClass="exit" presetSubtype="16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5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3" presetClass="exit" presetSubtype="16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2" dur="5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3" presetClass="exit" presetSubtype="16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5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3" presetClass="exit" presetSubtype="16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0" dur="5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3" presetClass="exit" presetSubtype="16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4" dur="5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3" presetClass="exit" presetSubtype="16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5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3" presetClass="exit" presetSubtype="16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2" dur="5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3" presetClass="exit" presetSubtype="16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86" dur="5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3" presetClass="exit" presetSubtype="16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0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23" presetClass="exit" presetSubtype="16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4" dur="2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23" presetClass="exit" presetSubtype="16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98" dur="2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3" presetClass="exit" presetSubtype="16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2" dur="2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3" presetClass="exit" presetSubtype="16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6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23" presetClass="exit" presetSubtype="16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0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3" presetClass="exit" presetSubtype="16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2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2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23" presetClass="exit" presetSubtype="16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8" dur="2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3" presetClass="entr" presetSubtype="3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615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2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05556E-6 2.48555E-6 L -0.05018 -0.01665 " pathEditMode="relative" rAng="0" ptsTypes="AA">
                                      <p:cBhvr>
                                        <p:cTn id="242" dur="3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500" y="-800"/>
                                    </p:animMotion>
                                  </p:childTnLst>
                                </p:cTn>
                              </p:par>
                              <p:par>
                                <p:cTn id="24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3.33333E-6 -2.83237E-6 L -0.0375 -0.02774 " pathEditMode="relative" rAng="0" ptsTypes="AA">
                                      <p:cBhvr>
                                        <p:cTn id="244" dur="3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00" y="-1400"/>
                                    </p:animMotion>
                                  </p:childTnLst>
                                </p:cTn>
                              </p:par>
                              <p:par>
                                <p:cTn id="24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0.00834 3.23699E-6 L -0.0875 -0.0333 " pathEditMode="relative" rAng="0" ptsTypes="AA">
                                      <p:cBhvr>
                                        <p:cTn id="246" dur="3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4000" y="-1700"/>
                                    </p:animMotion>
                                  </p:childTnLst>
                                </p:cTn>
                              </p:par>
                              <p:par>
                                <p:cTn id="24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1.38889E-6 7.51445E-7 L -0.04497 -0.02798 " pathEditMode="relative" rAng="0" ptsTypes="AA">
                                      <p:cBhvr>
                                        <p:cTn id="248" dur="3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300" y="-1400"/>
                                    </p:animMotion>
                                  </p:childTnLst>
                                </p:cTn>
                              </p:par>
                              <p:par>
                                <p:cTn id="24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1.94444E-6 4.62428E-6 L -0.01962 -0.06105 " pathEditMode="relative" rAng="0" ptsTypes="AA">
                                      <p:cBhvr>
                                        <p:cTn id="250" dur="3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000" y="-3100"/>
                                    </p:animMotion>
                                  </p:childTnLst>
                                </p:cTn>
                              </p:par>
                              <p:par>
                                <p:cTn id="25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3.33333E-6 -1.90751E-6 L -0.0375 -0.00555 " pathEditMode="relative" rAng="0" ptsTypes="AA">
                                      <p:cBhvr>
                                        <p:cTn id="252" dur="3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00" y="-300"/>
                                    </p:animMotion>
                                  </p:childTnLst>
                                </p:cTn>
                              </p:par>
                              <p:par>
                                <p:cTn id="25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33333E-6 -4.21965E-6 L -0.05417 0.0111 " pathEditMode="relative" rAng="0" ptsTypes="AA">
                                      <p:cBhvr>
                                        <p:cTn id="254" dur="3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700" y="600"/>
                                    </p:animMotion>
                                  </p:childTnLst>
                                </p:cTn>
                              </p:par>
                              <p:par>
                                <p:cTn id="25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5.55112E-17 -1.6763E-6 L -0.01667 0.07769 " pathEditMode="relative" rAng="0" ptsTypes="AA">
                                      <p:cBhvr>
                                        <p:cTn id="256" dur="3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800" y="3900"/>
                                    </p:animMotion>
                                  </p:childTnLst>
                                </p:cTn>
                              </p:par>
                              <p:par>
                                <p:cTn id="25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2.77778E-6 2.94798E-6 L -0.0941 0.04162 " pathEditMode="relative" rAng="0" ptsTypes="AA">
                                      <p:cBhvr>
                                        <p:cTn id="258" dur="3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4700" y="2100"/>
                                    </p:animMotion>
                                  </p:childTnLst>
                                </p:cTn>
                              </p:par>
                              <p:par>
                                <p:cTn id="25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8.33333E-7 3.46821E-6 L -0.04635 -0.0118 " pathEditMode="relative" rAng="0" ptsTypes="AA">
                                      <p:cBhvr>
                                        <p:cTn id="260" dur="3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300" y="-600"/>
                                    </p:animMotion>
                                  </p:childTnLst>
                                </p:cTn>
                              </p:par>
                              <p:par>
                                <p:cTn id="26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0.03194 0.02774 L 0.02639 -0.00555 " pathEditMode="relative" rAng="0" ptsTypes="AA">
                                      <p:cBhvr>
                                        <p:cTn id="262" dur="3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900" y="-1700"/>
                                    </p:animMotion>
                                  </p:childTnLst>
                                </p:cTn>
                              </p:par>
                              <p:par>
                                <p:cTn id="26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33333E-6 2.89017E-6 L 0.05416 0.00555 " pathEditMode="relative" rAng="0" ptsTypes="AA">
                                      <p:cBhvr>
                                        <p:cTn id="264" dur="3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700" y="300"/>
                                    </p:animMotion>
                                  </p:childTnLst>
                                </p:cTn>
                              </p:par>
                              <p:par>
                                <p:cTn id="26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33333E-6 -2.31214E-6 L 0.04166 -0.02774 " pathEditMode="relative" rAng="0" ptsTypes="AA">
                                      <p:cBhvr>
                                        <p:cTn id="266" dur="3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100" y="-1400"/>
                                    </p:animMotion>
                                  </p:childTnLst>
                                </p:cTn>
                              </p:par>
                              <p:par>
                                <p:cTn id="26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33333E-6 2.42775E-6 L 0.02916 -0.05549 " pathEditMode="relative" rAng="0" ptsTypes="AA">
                                      <p:cBhvr>
                                        <p:cTn id="268" dur="3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500" y="-2800"/>
                                    </p:animMotion>
                                  </p:childTnLst>
                                </p:cTn>
                              </p:par>
                              <p:par>
                                <p:cTn id="26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3.33333E-6 -4.56647E-6 L 0.06667 -0.07213 " pathEditMode="relative" rAng="0" ptsTypes="AA">
                                      <p:cBhvr>
                                        <p:cTn id="270" dur="3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3300" y="-3600"/>
                                    </p:animMotion>
                                  </p:childTnLst>
                                </p:cTn>
                              </p:par>
                              <p:par>
                                <p:cTn id="27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0 L 0.03334 -0.03329 " pathEditMode="relative" ptsTypes="AA">
                                      <p:cBhvr>
                                        <p:cTn id="272" dur="3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0 L 0.03334 -0.03329 " pathEditMode="relative" ptsTypes="AA">
                                      <p:cBhvr>
                                        <p:cTn id="274" dur="3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.00972 0.02774 L 0.03333 -0.0333 " pathEditMode="relative" rAng="0" ptsTypes="AA">
                                      <p:cBhvr>
                                        <p:cTn id="276" dur="3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200" y="-3100"/>
                                    </p:animMotion>
                                  </p:childTnLst>
                                </p:cTn>
                              </p:par>
                              <p:par>
                                <p:cTn id="27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.00833 -0.00486 L 0.04271 -0.0763 " pathEditMode="relative" rAng="0" ptsTypes="AA">
                                      <p:cBhvr>
                                        <p:cTn id="278" dur="3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700" y="-3600"/>
                                    </p:animMotion>
                                  </p:childTnLst>
                                </p:cTn>
                              </p:par>
                              <p:par>
                                <p:cTn id="27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2.5E-6 -2.83237E-6 L 0.04844 -0.01664 " pathEditMode="relative" rAng="0" ptsTypes="AA">
                                      <p:cBhvr>
                                        <p:cTn id="280" dur="3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400" y="-800"/>
                                    </p:animMotion>
                                  </p:childTnLst>
                                </p:cTn>
                              </p:par>
                              <p:par>
                                <p:cTn id="28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2.31214E-7 L 0.05 0.00555 " pathEditMode="relative" rAng="0" ptsTypes="AA">
                                      <p:cBhvr>
                                        <p:cTn id="282" dur="3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500" y="300"/>
                                    </p:animMotion>
                                  </p:childTnLst>
                                </p:cTn>
                              </p:par>
                              <p:par>
                                <p:cTn id="28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3.52601E-6 L 0.02917 0.06659 " pathEditMode="relative" rAng="0" ptsTypes="AA">
                                      <p:cBhvr>
                                        <p:cTn id="284" dur="3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500" y="3300"/>
                                    </p:animMotion>
                                  </p:childTnLst>
                                </p:cTn>
                              </p:par>
                              <p:par>
                                <p:cTn id="28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-2.02312E-6 L 0.05417 0.06104 " pathEditMode="relative" rAng="0" ptsTypes="AA">
                                      <p:cBhvr>
                                        <p:cTn id="286" dur="3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700" y="3100"/>
                                    </p:animMotion>
                                  </p:childTnLst>
                                </p:cTn>
                              </p:par>
                              <p:par>
                                <p:cTn id="28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3.33333E-6 4.50867E-6 L 0.07084 -0.00555 " pathEditMode="relative" rAng="0" ptsTypes="AA">
                                      <p:cBhvr>
                                        <p:cTn id="288" dur="3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3500" y="-300"/>
                                    </p:animMotion>
                                  </p:childTnLst>
                                </p:cTn>
                              </p:par>
                              <p:par>
                                <p:cTn id="28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33333E-6 -3.46821E-7 L 0.08333 0.0333 " pathEditMode="relative" rAng="0" ptsTypes="AA">
                                      <p:cBhvr>
                                        <p:cTn id="290" dur="3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4200" y="1700"/>
                                    </p:animMotion>
                                  </p:childTnLst>
                                </p:cTn>
                              </p:par>
                              <p:par>
                                <p:cTn id="29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1.66667E-6 5.78035E-7 L 0.07187 0.05757 " pathEditMode="relative" rAng="0" ptsTypes="AA">
                                      <p:cBhvr>
                                        <p:cTn id="292" dur="3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3600" y="2900"/>
                                    </p:animMotion>
                                  </p:childTnLst>
                                </p:cTn>
                              </p:par>
                              <p:par>
                                <p:cTn id="29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.01666 0.0222 L 0.08281 0.11029 " pathEditMode="relative" rAng="0" ptsTypes="AA">
                                      <p:cBhvr>
                                        <p:cTn id="294" dur="3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3300" y="4400"/>
                                    </p:animMotion>
                                  </p:childTnLst>
                                </p:cTn>
                              </p:par>
                              <p:par>
                                <p:cTn id="29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4.50867E-6 L 0.05417 0.01664 " pathEditMode="relative" rAng="0" ptsTypes="AA">
                                      <p:cBhvr>
                                        <p:cTn id="296" dur="3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700" y="800"/>
                                    </p:animMotion>
                                  </p:childTnLst>
                                </p:cTn>
                              </p:par>
                              <p:par>
                                <p:cTn id="29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4.44444E-6 -9.82659E-7 L 0.07361 -0.04139 " pathEditMode="relative" rAng="0" ptsTypes="AA">
                                      <p:cBhvr>
                                        <p:cTn id="298" dur="3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3700" y="-2100"/>
                                    </p:animMotion>
                                  </p:childTnLst>
                                </p:cTn>
                              </p:par>
                              <p:par>
                                <p:cTn id="29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2.22222E-6 -3.46821E-7 L 0.10695 0.02451 " pathEditMode="relative" rAng="0" ptsTypes="AA">
                                      <p:cBhvr>
                                        <p:cTn id="300" dur="3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5300" y="1200"/>
                                    </p:animMotion>
                                  </p:childTnLst>
                                </p:cTn>
                              </p:par>
                              <p:par>
                                <p:cTn id="30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02" dur="3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04" dur="3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06" dur="3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08" dur="3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10" dur="3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12" dur="3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14" dur="3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16" dur="3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18" dur="3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320" dur="3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22" dur="3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24" dur="3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26" dur="3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28" dur="3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30" dur="3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32" dur="3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34" dur="3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36" dur="3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38" dur="3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40" dur="3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42" dur="3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44" dur="3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46" dur="3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48" dur="3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50" dur="3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52" dur="3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54" dur="3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56" dur="3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58" dur="3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360" dur="3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05556E-6 2.48555E-6 L -0.05018 -0.01665 " pathEditMode="relative" rAng="0" ptsTypes="AA">
                                      <p:cBhvr>
                                        <p:cTn id="362" dur="3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500" y="-800"/>
                                    </p:animMotion>
                                  </p:childTnLst>
                                </p:cTn>
                              </p:par>
                              <p:par>
                                <p:cTn id="36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3.33333E-6 -2.83237E-6 L -0.0375 -0.02774 " pathEditMode="relative" rAng="0" ptsTypes="AA">
                                      <p:cBhvr>
                                        <p:cTn id="364" dur="3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00" y="-1400"/>
                                    </p:animMotion>
                                  </p:childTnLst>
                                </p:cTn>
                              </p:par>
                              <p:par>
                                <p:cTn id="36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0.00834 3.23699E-6 L -0.0875 -0.0333 " pathEditMode="relative" rAng="0" ptsTypes="AA">
                                      <p:cBhvr>
                                        <p:cTn id="366" dur="3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4000" y="-1700"/>
                                    </p:animMotion>
                                  </p:childTnLst>
                                </p:cTn>
                              </p:par>
                              <p:par>
                                <p:cTn id="36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1.38889E-6 7.51445E-7 L -0.04497 -0.02798 " pathEditMode="relative" rAng="0" ptsTypes="AA">
                                      <p:cBhvr>
                                        <p:cTn id="368" dur="3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300" y="-1400"/>
                                    </p:animMotion>
                                  </p:childTnLst>
                                </p:cTn>
                              </p:par>
                              <p:par>
                                <p:cTn id="36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1.94444E-6 4.62428E-6 L -0.01962 -0.06105 " pathEditMode="relative" rAng="0" ptsTypes="AA">
                                      <p:cBhvr>
                                        <p:cTn id="370" dur="3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000" y="-3100"/>
                                    </p:animMotion>
                                  </p:childTnLst>
                                </p:cTn>
                              </p:par>
                              <p:par>
                                <p:cTn id="37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3.33333E-6 -1.90751E-6 L -0.0375 -0.00555 " pathEditMode="relative" rAng="0" ptsTypes="AA">
                                      <p:cBhvr>
                                        <p:cTn id="372" dur="3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00" y="-300"/>
                                    </p:animMotion>
                                  </p:childTnLst>
                                </p:cTn>
                              </p:par>
                              <p:par>
                                <p:cTn id="37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33333E-6 -4.21965E-6 L -0.05417 0.0111 " pathEditMode="relative" rAng="0" ptsTypes="AA">
                                      <p:cBhvr>
                                        <p:cTn id="374" dur="3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700" y="600"/>
                                    </p:animMotion>
                                  </p:childTnLst>
                                </p:cTn>
                              </p:par>
                              <p:par>
                                <p:cTn id="37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5.55112E-17 -1.6763E-6 L -0.01667 0.07769 " pathEditMode="relative" rAng="0" ptsTypes="AA">
                                      <p:cBhvr>
                                        <p:cTn id="376" dur="3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800" y="3900"/>
                                    </p:animMotion>
                                  </p:childTnLst>
                                </p:cTn>
                              </p:par>
                              <p:par>
                                <p:cTn id="37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2.77778E-6 2.94798E-6 L -0.0941 0.04162 " pathEditMode="relative" rAng="0" ptsTypes="AA">
                                      <p:cBhvr>
                                        <p:cTn id="378" dur="3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4700" y="2100"/>
                                    </p:animMotion>
                                  </p:childTnLst>
                                </p:cTn>
                              </p:par>
                              <p:par>
                                <p:cTn id="37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8.33333E-7 3.46821E-6 L -0.04635 -0.0118 " pathEditMode="relative" rAng="0" ptsTypes="AA">
                                      <p:cBhvr>
                                        <p:cTn id="380" dur="3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300" y="-600"/>
                                    </p:animMotion>
                                  </p:childTnLst>
                                </p:cTn>
                              </p:par>
                              <p:par>
                                <p:cTn id="38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0.03194 0.02774 L 0.02639 -0.00555 " pathEditMode="relative" rAng="0" ptsTypes="AA">
                                      <p:cBhvr>
                                        <p:cTn id="382" dur="3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900" y="-1700"/>
                                    </p:animMotion>
                                  </p:childTnLst>
                                </p:cTn>
                              </p:par>
                              <p:par>
                                <p:cTn id="38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33333E-6 -2.31214E-6 L 0.04166 -0.02774 " pathEditMode="relative" rAng="0" ptsTypes="AA">
                                      <p:cBhvr>
                                        <p:cTn id="384" dur="3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100" y="-1400"/>
                                    </p:animMotion>
                                  </p:childTnLst>
                                </p:cTn>
                              </p:par>
                              <p:par>
                                <p:cTn id="38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33333E-6 2.42775E-6 L 0.02916 -0.05549 " pathEditMode="relative" rAng="0" ptsTypes="AA">
                                      <p:cBhvr>
                                        <p:cTn id="386" dur="3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500" y="-2800"/>
                                    </p:animMotion>
                                  </p:childTnLst>
                                </p:cTn>
                              </p:par>
                              <p:par>
                                <p:cTn id="38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0 L 0.03334 -0.03329 " pathEditMode="relative" ptsTypes="AA">
                                      <p:cBhvr>
                                        <p:cTn id="388" dur="3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8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0 L 0.03334 -0.03329 " pathEditMode="relative" ptsTypes="AA">
                                      <p:cBhvr>
                                        <p:cTn id="390" dur="3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.00972 0.02774 L 0.03333 -0.0333 " pathEditMode="relative" rAng="0" ptsTypes="AA">
                                      <p:cBhvr>
                                        <p:cTn id="392" dur="3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200" y="-3100"/>
                                    </p:animMotion>
                                  </p:childTnLst>
                                </p:cTn>
                              </p:par>
                              <p:par>
                                <p:cTn id="39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.00833 -0.00486 L 0.04271 -0.0763 " pathEditMode="relative" rAng="0" ptsTypes="AA">
                                      <p:cBhvr>
                                        <p:cTn id="394" dur="3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700" y="-3600"/>
                                    </p:animMotion>
                                  </p:childTnLst>
                                </p:cTn>
                              </p:par>
                              <p:par>
                                <p:cTn id="39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2.5E-6 -2.83237E-6 L 0.04844 -0.01664 " pathEditMode="relative" rAng="0" ptsTypes="AA">
                                      <p:cBhvr>
                                        <p:cTn id="396" dur="3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400" y="-800"/>
                                    </p:animMotion>
                                  </p:childTnLst>
                                </p:cTn>
                              </p:par>
                              <p:par>
                                <p:cTn id="39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2.31214E-7 L 0.05 0.00555 " pathEditMode="relative" rAng="0" ptsTypes="AA">
                                      <p:cBhvr>
                                        <p:cTn id="398" dur="3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500" y="300"/>
                                    </p:animMotion>
                                  </p:childTnLst>
                                </p:cTn>
                              </p:par>
                              <p:par>
                                <p:cTn id="39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-2.02312E-6 L 0.05417 0.06104 " pathEditMode="relative" rAng="0" ptsTypes="AA">
                                      <p:cBhvr>
                                        <p:cTn id="400" dur="3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700" y="3100"/>
                                    </p:animMotion>
                                  </p:childTnLst>
                                </p:cTn>
                              </p:par>
                              <p:par>
                                <p:cTn id="40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-3.33333E-6 4.50867E-6 L 0.07084 -0.00555 " pathEditMode="relative" rAng="0" ptsTypes="AA">
                                      <p:cBhvr>
                                        <p:cTn id="402" dur="3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3500" y="-300"/>
                                    </p:animMotion>
                                  </p:childTnLst>
                                </p:cTn>
                              </p:par>
                              <p:par>
                                <p:cTn id="403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3.33333E-6 -3.46821E-7 L 0.08333 0.0333 " pathEditMode="relative" rAng="0" ptsTypes="AA">
                                      <p:cBhvr>
                                        <p:cTn id="404" dur="3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4200" y="1700"/>
                                    </p:animMotion>
                                  </p:childTnLst>
                                </p:cTn>
                              </p:par>
                              <p:par>
                                <p:cTn id="405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1.66667E-6 5.78035E-7 L 0.07187 0.05757 " pathEditMode="relative" rAng="0" ptsTypes="AA">
                                      <p:cBhvr>
                                        <p:cTn id="406" dur="3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3600" y="2900"/>
                                    </p:animMotion>
                                  </p:childTnLst>
                                </p:cTn>
                              </p:par>
                              <p:par>
                                <p:cTn id="407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.01666 0.0222 L 0.08281 0.11029 " pathEditMode="relative" rAng="0" ptsTypes="AA">
                                      <p:cBhvr>
                                        <p:cTn id="408" dur="3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3300" y="4400"/>
                                    </p:animMotion>
                                  </p:childTnLst>
                                </p:cTn>
                              </p:par>
                              <p:par>
                                <p:cTn id="409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0 4.50867E-6 L 0.05417 0.01664 " pathEditMode="relative" rAng="0" ptsTypes="AA">
                                      <p:cBhvr>
                                        <p:cTn id="410" dur="3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2700" y="800"/>
                                    </p:animMotion>
                                  </p:childTnLst>
                                </p:cTn>
                              </p:par>
                              <p:par>
                                <p:cTn id="411" presetID="0" presetClass="path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animMotion origin="layout" path="M 4.44444E-6 -9.82659E-7 L 0.07361 -0.04139 " pathEditMode="relative" rAng="0" ptsTypes="AA">
                                      <p:cBhvr>
                                        <p:cTn id="412" dur="3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37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1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14" dur="3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16" dur="3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18" dur="3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20" dur="3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22" dur="3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24" dur="3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26" dur="3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28" dur="3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30" dur="3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-1800000">
                                      <p:cBhvr>
                                        <p:cTn id="432" dur="3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34" dur="3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36" dur="3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38" dur="3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40" dur="3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42" dur="3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44" dur="3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46" dur="3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48" dur="3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50" dur="3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52" dur="3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54" dur="3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5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56" dur="3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7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58" dur="3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9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60" dur="3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1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62" dur="3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3" presetID="8" presetClass="emph" presetSubtype="0" fill="hold" grpId="1" nodeType="withEffect">
                                  <p:stCondLst>
                                    <p:cond delay="6200"/>
                                  </p:stCondLst>
                                  <p:childTnLst>
                                    <p:animRot by="1800000">
                                      <p:cBhvr>
                                        <p:cTn id="464" dur="3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5" presetID="10" presetClass="exit" presetSubtype="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6" dur="3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8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9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1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2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4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5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0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1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3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4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6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9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2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3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5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6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8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9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1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2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4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7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8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0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1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3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4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6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9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0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2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3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5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6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8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1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2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4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7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8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0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3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4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6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9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2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3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5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6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8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9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1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4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5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7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8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0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1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3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6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9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0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2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5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6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8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9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1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4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5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7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8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0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1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3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4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6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9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2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3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5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6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8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9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1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2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4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5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7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8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0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1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3" presetID="10" presetClass="exit" presetSubtype="0" fill="hold" grpId="3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4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6" presetID="42" presetClass="path" presetSubtype="0" fill="hold" grpId="1" nodeType="withEffect">
                                  <p:stCondLst>
                                    <p:cond delay="6000"/>
                                  </p:stCondLst>
                                  <p:childTnLst>
                                    <p:animMotion origin="layout" path="M 0 0 L -0.13056 0 " pathEditMode="relative" rAng="0" ptsTypes="AA">
                                      <p:cBhvr>
                                        <p:cTn id="637" dur="3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28" y="0"/>
                                    </p:animMotion>
                                  </p:childTnLst>
                                </p:cTn>
                              </p:par>
                              <p:par>
                                <p:cTn id="638" presetID="2" presetClass="entr" presetSubtype="2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6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0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1" dur="3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2" presetID="2" presetClass="entr" presetSubtype="8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4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5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6" presetID="2" presetClass="entr" presetSubtype="2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8" dur="3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9" dur="3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0" presetID="2" presetClass="entr" presetSubtype="8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6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2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3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4" presetID="2" presetClass="entr" presetSubtype="2" fill="hold" grpId="0" nodeType="withEffect">
                                  <p:stCondLst>
                                    <p:cond delay="6600"/>
                                  </p:stCondLst>
                                  <p:childTnLst>
                                    <p:set>
                                      <p:cBhvr>
                                        <p:cTn id="6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6" dur="3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7" dur="3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8" presetID="2" presetClass="entr" presetSubtype="8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6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0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1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2" presetID="2" presetClass="entr" presetSubtype="2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4" dur="3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5" dur="3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6" presetID="2" presetClass="entr" presetSubtype="8" fill="hold" grpId="0" nodeType="withEffect">
                                  <p:stCondLst>
                                    <p:cond delay="6900"/>
                                  </p:stCondLst>
                                  <p:childTnLst>
                                    <p:set>
                                      <p:cBhvr>
                                        <p:cTn id="6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8" dur="3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9" dur="3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0" presetID="2" presetClass="entr" presetSubtype="2" fill="hold" grpId="0" nodeType="withEffect">
                                  <p:stCondLst>
                                    <p:cond delay="7300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2" dur="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3" dur="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4" presetID="2" presetClass="entr" presetSubtype="8" fill="hold" grpId="0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6" dur="3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7" dur="3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8" presetID="2" presetClass="entr" presetSubtype="2" fill="hold" grpId="0" nodeType="withEffect">
                                  <p:stCondLst>
                                    <p:cond delay="7400"/>
                                  </p:stCondLst>
                                  <p:childTnLst>
                                    <p:set>
                                      <p:cBhvr>
                                        <p:cTn id="6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0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1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2" presetID="2" presetClass="entr" presetSubtype="8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6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4" dur="3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5" dur="3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6" presetID="2" presetClass="entr" presetSubtype="2" fill="hold" grpId="0" nodeType="withEffect">
                                  <p:stCondLst>
                                    <p:cond delay="6900"/>
                                  </p:stCondLst>
                                  <p:childTnLs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8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9" dur="3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0" presetID="2" presetClass="entr" presetSubtype="2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6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2" dur="3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3" dur="3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4" presetID="2" presetClass="entr" presetSubtype="2" fill="hold" grpId="0" nodeType="withEffect">
                                  <p:stCondLst>
                                    <p:cond delay="730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6" dur="3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7" dur="3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8" presetID="2" presetClass="entr" presetSubtype="2" fill="hold" grpId="0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0" dur="3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1" dur="3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2" presetID="2" presetClass="entr" presetSubtype="8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7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4" dur="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5" dur="3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6" presetID="2" presetClass="entr" presetSubtype="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7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8" dur="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9" dur="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0" presetID="2" presetClass="entr" presetSubtype="8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set>
                                      <p:cBhvr>
                                        <p:cTn id="7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2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3" dur="3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4" presetID="2" presetClass="entr" presetSubtype="8" fill="hold" grpId="0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7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6" dur="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7" dur="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9" grpId="0" animBg="1"/>
      <p:bldP spid="9" grpId="1" animBg="1"/>
      <p:bldP spid="9" grpId="2" animBg="1"/>
      <p:bldP spid="8" grpId="0" animBg="1"/>
      <p:bldP spid="8" grpId="1" animBg="1"/>
      <p:bldP spid="8" grpId="2" animBg="1"/>
      <p:bldP spid="6" grpId="0" animBg="1"/>
      <p:bldP spid="6" grpId="1" animBg="1"/>
      <p:bldP spid="6" grpId="2" animBg="1"/>
      <p:bldP spid="13" grpId="0" animBg="1"/>
      <p:bldP spid="13" grpId="1" animBg="1"/>
      <p:bldP spid="13" grpId="2" animBg="1"/>
      <p:bldP spid="12" grpId="0" animBg="1"/>
      <p:bldP spid="12" grpId="1" animBg="1"/>
      <p:bldP spid="12" grpId="2" animBg="1"/>
      <p:bldP spid="11" grpId="0" animBg="1"/>
      <p:bldP spid="11" grpId="1" animBg="1"/>
      <p:bldP spid="11" grpId="2" animBg="1"/>
      <p:bldP spid="7" grpId="0" animBg="1"/>
      <p:bldP spid="7" grpId="1" animBg="1"/>
      <p:bldP spid="7" grpId="2" animBg="1"/>
      <p:bldP spid="171" grpId="0" animBg="1"/>
      <p:bldP spid="171" grpId="1" animBg="1"/>
      <p:bldP spid="171" grpId="2" animBg="1"/>
      <p:bldP spid="171" grpId="3" animBg="1"/>
      <p:bldP spid="172" grpId="0" animBg="1"/>
      <p:bldP spid="172" grpId="1" animBg="1"/>
      <p:bldP spid="172" grpId="2" animBg="1"/>
      <p:bldP spid="172" grpId="3" animBg="1"/>
      <p:bldP spid="173" grpId="0" animBg="1"/>
      <p:bldP spid="173" grpId="1" animBg="1"/>
      <p:bldP spid="173" grpId="2" animBg="1"/>
      <p:bldP spid="173" grpId="3" animBg="1"/>
      <p:bldP spid="174" grpId="0" animBg="1"/>
      <p:bldP spid="174" grpId="1" animBg="1"/>
      <p:bldP spid="174" grpId="2" animBg="1"/>
      <p:bldP spid="174" grpId="3" animBg="1"/>
      <p:bldP spid="175" grpId="0" animBg="1"/>
      <p:bldP spid="175" grpId="1" animBg="1"/>
      <p:bldP spid="175" grpId="2" animBg="1"/>
      <p:bldP spid="175" grpId="3" animBg="1"/>
      <p:bldP spid="176" grpId="0" animBg="1"/>
      <p:bldP spid="176" grpId="1" animBg="1"/>
      <p:bldP spid="176" grpId="2" animBg="1"/>
      <p:bldP spid="176" grpId="3" animBg="1"/>
      <p:bldP spid="177" grpId="0" animBg="1"/>
      <p:bldP spid="177" grpId="1" animBg="1"/>
      <p:bldP spid="177" grpId="2" animBg="1"/>
      <p:bldP spid="177" grpId="3" animBg="1"/>
      <p:bldP spid="178" grpId="0" animBg="1"/>
      <p:bldP spid="178" grpId="1" animBg="1"/>
      <p:bldP spid="178" grpId="2" animBg="1"/>
      <p:bldP spid="178" grpId="3" animBg="1"/>
      <p:bldP spid="179" grpId="0" animBg="1"/>
      <p:bldP spid="179" grpId="1" animBg="1"/>
      <p:bldP spid="179" grpId="2" animBg="1"/>
      <p:bldP spid="179" grpId="3" animBg="1"/>
      <p:bldP spid="180" grpId="0" animBg="1"/>
      <p:bldP spid="180" grpId="1" animBg="1"/>
      <p:bldP spid="180" grpId="2" animBg="1"/>
      <p:bldP spid="180" grpId="3" animBg="1"/>
      <p:bldP spid="181" grpId="0" animBg="1"/>
      <p:bldP spid="181" grpId="1" animBg="1"/>
      <p:bldP spid="181" grpId="2" animBg="1"/>
      <p:bldP spid="181" grpId="3" animBg="1"/>
      <p:bldP spid="182" grpId="0" animBg="1"/>
      <p:bldP spid="182" grpId="1" animBg="1"/>
      <p:bldP spid="182" grpId="2" animBg="1"/>
      <p:bldP spid="182" grpId="3" animBg="1"/>
      <p:bldP spid="183" grpId="0" animBg="1"/>
      <p:bldP spid="183" grpId="1" animBg="1"/>
      <p:bldP spid="183" grpId="2" animBg="1"/>
      <p:bldP spid="183" grpId="3" animBg="1"/>
      <p:bldP spid="184" grpId="0" animBg="1"/>
      <p:bldP spid="184" grpId="1" animBg="1"/>
      <p:bldP spid="184" grpId="2" animBg="1"/>
      <p:bldP spid="184" grpId="3" animBg="1"/>
      <p:bldP spid="185" grpId="0" animBg="1"/>
      <p:bldP spid="185" grpId="1" animBg="1"/>
      <p:bldP spid="185" grpId="2" animBg="1"/>
      <p:bldP spid="185" grpId="3" animBg="1"/>
      <p:bldP spid="186" grpId="0" animBg="1"/>
      <p:bldP spid="186" grpId="1" animBg="1"/>
      <p:bldP spid="186" grpId="2" animBg="1"/>
      <p:bldP spid="186" grpId="3" animBg="1"/>
      <p:bldP spid="187" grpId="0" animBg="1"/>
      <p:bldP spid="187" grpId="1" animBg="1"/>
      <p:bldP spid="187" grpId="2" animBg="1"/>
      <p:bldP spid="187" grpId="3" animBg="1"/>
      <p:bldP spid="188" grpId="0" animBg="1"/>
      <p:bldP spid="188" grpId="1" animBg="1"/>
      <p:bldP spid="188" grpId="2" animBg="1"/>
      <p:bldP spid="188" grpId="3" animBg="1"/>
      <p:bldP spid="189" grpId="0" animBg="1"/>
      <p:bldP spid="189" grpId="1" animBg="1"/>
      <p:bldP spid="189" grpId="2" animBg="1"/>
      <p:bldP spid="189" grpId="3" animBg="1"/>
      <p:bldP spid="190" grpId="0" animBg="1"/>
      <p:bldP spid="190" grpId="1" animBg="1"/>
      <p:bldP spid="190" grpId="2" animBg="1"/>
      <p:bldP spid="190" grpId="3" animBg="1"/>
      <p:bldP spid="191" grpId="0" animBg="1"/>
      <p:bldP spid="191" grpId="1" animBg="1"/>
      <p:bldP spid="191" grpId="2" animBg="1"/>
      <p:bldP spid="191" grpId="3" animBg="1"/>
      <p:bldP spid="192" grpId="0" animBg="1"/>
      <p:bldP spid="192" grpId="1" animBg="1"/>
      <p:bldP spid="192" grpId="2" animBg="1"/>
      <p:bldP spid="192" grpId="3" animBg="1"/>
      <p:bldP spid="193" grpId="0" animBg="1"/>
      <p:bldP spid="193" grpId="1" animBg="1"/>
      <p:bldP spid="193" grpId="2" animBg="1"/>
      <p:bldP spid="193" grpId="3" animBg="1"/>
      <p:bldP spid="194" grpId="0" animBg="1"/>
      <p:bldP spid="194" grpId="1" animBg="1"/>
      <p:bldP spid="194" grpId="2" animBg="1"/>
      <p:bldP spid="194" grpId="3" animBg="1"/>
      <p:bldP spid="195" grpId="0" animBg="1"/>
      <p:bldP spid="195" grpId="1" animBg="1"/>
      <p:bldP spid="195" grpId="2" animBg="1"/>
      <p:bldP spid="195" grpId="3" animBg="1"/>
      <p:bldP spid="196" grpId="0" animBg="1"/>
      <p:bldP spid="196" grpId="1" animBg="1"/>
      <p:bldP spid="196" grpId="2" animBg="1"/>
      <p:bldP spid="196" grpId="3" animBg="1"/>
      <p:bldP spid="197" grpId="0" animBg="1"/>
      <p:bldP spid="197" grpId="1" animBg="1"/>
      <p:bldP spid="197" grpId="2" animBg="1"/>
      <p:bldP spid="197" grpId="3" animBg="1"/>
      <p:bldP spid="198" grpId="0" animBg="1"/>
      <p:bldP spid="198" grpId="1" animBg="1"/>
      <p:bldP spid="198" grpId="2" animBg="1"/>
      <p:bldP spid="198" grpId="3" animBg="1"/>
      <p:bldP spid="199" grpId="0" animBg="1"/>
      <p:bldP spid="199" grpId="1" animBg="1"/>
      <p:bldP spid="199" grpId="2" animBg="1"/>
      <p:bldP spid="199" grpId="3" animBg="1"/>
      <p:bldP spid="200" grpId="0" animBg="1"/>
      <p:bldP spid="200" grpId="1" animBg="1"/>
      <p:bldP spid="200" grpId="2" animBg="1"/>
      <p:bldP spid="200" grpId="3" animBg="1"/>
      <p:bldP spid="201" grpId="0" animBg="1"/>
      <p:bldP spid="201" grpId="1" animBg="1"/>
      <p:bldP spid="201" grpId="2" animBg="1"/>
      <p:bldP spid="201" grpId="3" animBg="1"/>
      <p:bldP spid="202" grpId="0" animBg="1"/>
      <p:bldP spid="202" grpId="1" animBg="1"/>
      <p:bldP spid="202" grpId="2" animBg="1"/>
      <p:bldP spid="202" grpId="3" animBg="1"/>
      <p:bldP spid="203" grpId="0" animBg="1"/>
      <p:bldP spid="203" grpId="1" animBg="1"/>
      <p:bldP spid="203" grpId="2" animBg="1"/>
      <p:bldP spid="203" grpId="3" animBg="1"/>
      <p:bldP spid="204" grpId="0" animBg="1"/>
      <p:bldP spid="204" grpId="1" animBg="1"/>
      <p:bldP spid="204" grpId="2" animBg="1"/>
      <p:bldP spid="204" grpId="3" animBg="1"/>
      <p:bldP spid="205" grpId="0" animBg="1"/>
      <p:bldP spid="205" grpId="1" animBg="1"/>
      <p:bldP spid="205" grpId="2" animBg="1"/>
      <p:bldP spid="205" grpId="3" animBg="1"/>
      <p:bldP spid="206" grpId="0" animBg="1"/>
      <p:bldP spid="206" grpId="1" animBg="1"/>
      <p:bldP spid="206" grpId="2" animBg="1"/>
      <p:bldP spid="206" grpId="3" animBg="1"/>
      <p:bldP spid="207" grpId="0" animBg="1"/>
      <p:bldP spid="207" grpId="1" animBg="1"/>
      <p:bldP spid="207" grpId="2" animBg="1"/>
      <p:bldP spid="207" grpId="3" animBg="1"/>
      <p:bldP spid="208" grpId="0" animBg="1"/>
      <p:bldP spid="208" grpId="1" animBg="1"/>
      <p:bldP spid="208" grpId="2" animBg="1"/>
      <p:bldP spid="208" grpId="3" animBg="1"/>
      <p:bldP spid="209" grpId="0" animBg="1"/>
      <p:bldP spid="209" grpId="1" animBg="1"/>
      <p:bldP spid="209" grpId="2" animBg="1"/>
      <p:bldP spid="209" grpId="3" animBg="1"/>
      <p:bldP spid="210" grpId="0" animBg="1"/>
      <p:bldP spid="210" grpId="1" animBg="1"/>
      <p:bldP spid="210" grpId="2" animBg="1"/>
      <p:bldP spid="210" grpId="3" animBg="1"/>
      <p:bldP spid="211" grpId="0" animBg="1"/>
      <p:bldP spid="211" grpId="1" animBg="1"/>
      <p:bldP spid="211" grpId="2" animBg="1"/>
      <p:bldP spid="211" grpId="3" animBg="1"/>
      <p:bldP spid="212" grpId="0" animBg="1"/>
      <p:bldP spid="212" grpId="1" animBg="1"/>
      <p:bldP spid="212" grpId="2" animBg="1"/>
      <p:bldP spid="212" grpId="3" animBg="1"/>
      <p:bldP spid="213" grpId="0" animBg="1"/>
      <p:bldP spid="213" grpId="1" animBg="1"/>
      <p:bldP spid="213" grpId="2" animBg="1"/>
      <p:bldP spid="213" grpId="3" animBg="1"/>
      <p:bldP spid="214" grpId="0" animBg="1"/>
      <p:bldP spid="214" grpId="1" animBg="1"/>
      <p:bldP spid="214" grpId="2" animBg="1"/>
      <p:bldP spid="214" grpId="3" animBg="1"/>
      <p:bldP spid="215" grpId="0" animBg="1"/>
      <p:bldP spid="215" grpId="1" animBg="1"/>
      <p:bldP spid="215" grpId="2" animBg="1"/>
      <p:bldP spid="215" grpId="3" animBg="1"/>
      <p:bldP spid="216" grpId="0" animBg="1"/>
      <p:bldP spid="216" grpId="1" animBg="1"/>
      <p:bldP spid="216" grpId="2" animBg="1"/>
      <p:bldP spid="216" grpId="3" animBg="1"/>
      <p:bldP spid="217" grpId="0" animBg="1"/>
      <p:bldP spid="217" grpId="1" animBg="1"/>
      <p:bldP spid="217" grpId="2" animBg="1"/>
      <p:bldP spid="217" grpId="3" animBg="1"/>
      <p:bldP spid="218" grpId="0" animBg="1"/>
      <p:bldP spid="218" grpId="1" animBg="1"/>
      <p:bldP spid="218" grpId="2" animBg="1"/>
      <p:bldP spid="218" grpId="3" animBg="1"/>
      <p:bldP spid="219" grpId="0" animBg="1"/>
      <p:bldP spid="219" grpId="1" animBg="1"/>
      <p:bldP spid="219" grpId="2" animBg="1"/>
      <p:bldP spid="219" grpId="3" animBg="1"/>
      <p:bldP spid="220" grpId="0" animBg="1"/>
      <p:bldP spid="220" grpId="1" animBg="1"/>
      <p:bldP spid="220" grpId="2" animBg="1"/>
      <p:bldP spid="220" grpId="3" animBg="1"/>
      <p:bldP spid="221" grpId="0" animBg="1"/>
      <p:bldP spid="221" grpId="1" animBg="1"/>
      <p:bldP spid="221" grpId="2" animBg="1"/>
      <p:bldP spid="221" grpId="3" animBg="1"/>
      <p:bldP spid="222" grpId="0" animBg="1"/>
      <p:bldP spid="222" grpId="1" animBg="1"/>
      <p:bldP spid="222" grpId="2" animBg="1"/>
      <p:bldP spid="222" grpId="3" animBg="1"/>
      <p:bldP spid="223" grpId="0" animBg="1"/>
      <p:bldP spid="223" grpId="1" animBg="1"/>
      <p:bldP spid="223" grpId="2" animBg="1"/>
      <p:bldP spid="223" grpId="3" animBg="1"/>
      <p:bldP spid="224" grpId="0" animBg="1"/>
      <p:bldP spid="224" grpId="1" animBg="1"/>
      <p:bldP spid="224" grpId="2" animBg="1"/>
      <p:bldP spid="224" grpId="3" animBg="1"/>
      <p:bldP spid="225" grpId="0" animBg="1"/>
      <p:bldP spid="225" grpId="1" animBg="1"/>
      <p:bldP spid="225" grpId="2" animBg="1"/>
      <p:bldP spid="225" grpId="3" animBg="1"/>
      <p:bldP spid="226" grpId="0" animBg="1"/>
      <p:bldP spid="226" grpId="1" animBg="1"/>
      <p:bldP spid="226" grpId="2" animBg="1"/>
      <p:bldP spid="226" grpId="3" animBg="1"/>
      <p:bldP spid="30" grpId="0"/>
      <p:bldP spid="30" grpId="1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  <p:bldP spid="93" grpId="0"/>
      <p:bldP spid="106" grpId="0"/>
      <p:bldP spid="107" grpId="0"/>
      <p:bldP spid="109" grpId="0"/>
      <p:bldP spid="110" grpId="0"/>
      <p:bldP spid="112" grpId="0"/>
      <p:bldP spid="113" grpId="0"/>
      <p:bldP spid="115" grpId="0"/>
      <p:bldP spid="1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组合 135"/>
          <p:cNvGrpSpPr/>
          <p:nvPr/>
        </p:nvGrpSpPr>
        <p:grpSpPr>
          <a:xfrm>
            <a:off x="327027" y="73674"/>
            <a:ext cx="834258" cy="834258"/>
            <a:chOff x="4484781" y="994542"/>
            <a:chExt cx="2268290" cy="2268290"/>
          </a:xfrm>
        </p:grpSpPr>
        <p:sp>
          <p:nvSpPr>
            <p:cNvPr id="137" name="矩形 136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8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327027" y="1110963"/>
            <a:ext cx="834258" cy="834258"/>
            <a:chOff x="4484781" y="994542"/>
            <a:chExt cx="2268290" cy="2268290"/>
          </a:xfrm>
        </p:grpSpPr>
        <p:sp>
          <p:nvSpPr>
            <p:cNvPr id="140" name="矩形 139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1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327027" y="2148252"/>
            <a:ext cx="834258" cy="834258"/>
            <a:chOff x="4484781" y="994542"/>
            <a:chExt cx="2268290" cy="2268290"/>
          </a:xfrm>
        </p:grpSpPr>
        <p:sp>
          <p:nvSpPr>
            <p:cNvPr id="143" name="矩形 142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4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327027" y="3185541"/>
            <a:ext cx="834258" cy="834258"/>
            <a:chOff x="4484781" y="994542"/>
            <a:chExt cx="2268290" cy="2268290"/>
          </a:xfrm>
        </p:grpSpPr>
        <p:sp>
          <p:nvSpPr>
            <p:cNvPr id="146" name="矩形 145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7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327027" y="4222831"/>
            <a:ext cx="834258" cy="834258"/>
            <a:chOff x="4484781" y="994542"/>
            <a:chExt cx="2268290" cy="2268290"/>
          </a:xfrm>
        </p:grpSpPr>
        <p:sp>
          <p:nvSpPr>
            <p:cNvPr id="149" name="矩形 148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0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51" name="组合 150"/>
          <p:cNvGrpSpPr/>
          <p:nvPr/>
        </p:nvGrpSpPr>
        <p:grpSpPr>
          <a:xfrm>
            <a:off x="1393827" y="73674"/>
            <a:ext cx="834258" cy="834258"/>
            <a:chOff x="4484781" y="994542"/>
            <a:chExt cx="2268290" cy="2268290"/>
          </a:xfrm>
        </p:grpSpPr>
        <p:sp>
          <p:nvSpPr>
            <p:cNvPr id="152" name="矩形 151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3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54" name="组合 153"/>
          <p:cNvGrpSpPr/>
          <p:nvPr/>
        </p:nvGrpSpPr>
        <p:grpSpPr>
          <a:xfrm>
            <a:off x="1393827" y="1110963"/>
            <a:ext cx="834258" cy="834258"/>
            <a:chOff x="4484781" y="994542"/>
            <a:chExt cx="2268290" cy="2268290"/>
          </a:xfrm>
        </p:grpSpPr>
        <p:sp>
          <p:nvSpPr>
            <p:cNvPr id="155" name="矩形 154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 smtClean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6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57" name="组合 156"/>
          <p:cNvGrpSpPr/>
          <p:nvPr/>
        </p:nvGrpSpPr>
        <p:grpSpPr>
          <a:xfrm>
            <a:off x="1393827" y="2148252"/>
            <a:ext cx="834258" cy="834258"/>
            <a:chOff x="4484781" y="994542"/>
            <a:chExt cx="2268290" cy="2268290"/>
          </a:xfrm>
        </p:grpSpPr>
        <p:sp>
          <p:nvSpPr>
            <p:cNvPr id="158" name="矩形 157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9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1393827" y="3185541"/>
            <a:ext cx="834258" cy="834258"/>
            <a:chOff x="4484781" y="994542"/>
            <a:chExt cx="2268290" cy="2268290"/>
          </a:xfrm>
        </p:grpSpPr>
        <p:sp>
          <p:nvSpPr>
            <p:cNvPr id="161" name="矩形 160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2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1393827" y="4222831"/>
            <a:ext cx="834258" cy="834258"/>
            <a:chOff x="4484781" y="994542"/>
            <a:chExt cx="2268290" cy="2268290"/>
          </a:xfrm>
        </p:grpSpPr>
        <p:sp>
          <p:nvSpPr>
            <p:cNvPr id="164" name="矩形 163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5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66" name="组合 165"/>
          <p:cNvGrpSpPr/>
          <p:nvPr/>
        </p:nvGrpSpPr>
        <p:grpSpPr>
          <a:xfrm>
            <a:off x="2468174" y="73674"/>
            <a:ext cx="834258" cy="834258"/>
            <a:chOff x="4484781" y="994542"/>
            <a:chExt cx="2268290" cy="2268290"/>
          </a:xfrm>
        </p:grpSpPr>
        <p:sp>
          <p:nvSpPr>
            <p:cNvPr id="167" name="矩形 166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8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69" name="组合 168"/>
          <p:cNvGrpSpPr/>
          <p:nvPr/>
        </p:nvGrpSpPr>
        <p:grpSpPr>
          <a:xfrm>
            <a:off x="2468174" y="1110963"/>
            <a:ext cx="834258" cy="834258"/>
            <a:chOff x="4484781" y="994542"/>
            <a:chExt cx="2268290" cy="2268290"/>
          </a:xfrm>
        </p:grpSpPr>
        <p:sp>
          <p:nvSpPr>
            <p:cNvPr id="170" name="矩形 169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1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72" name="组合 171"/>
          <p:cNvGrpSpPr/>
          <p:nvPr/>
        </p:nvGrpSpPr>
        <p:grpSpPr>
          <a:xfrm>
            <a:off x="2468174" y="2148252"/>
            <a:ext cx="834258" cy="834258"/>
            <a:chOff x="4484781" y="994542"/>
            <a:chExt cx="2268290" cy="2268290"/>
          </a:xfrm>
        </p:grpSpPr>
        <p:sp>
          <p:nvSpPr>
            <p:cNvPr id="173" name="矩形 172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4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75" name="组合 174"/>
          <p:cNvGrpSpPr/>
          <p:nvPr/>
        </p:nvGrpSpPr>
        <p:grpSpPr>
          <a:xfrm>
            <a:off x="2468174" y="3185541"/>
            <a:ext cx="834258" cy="834258"/>
            <a:chOff x="4484781" y="994542"/>
            <a:chExt cx="2268290" cy="2268290"/>
          </a:xfrm>
        </p:grpSpPr>
        <p:sp>
          <p:nvSpPr>
            <p:cNvPr id="176" name="矩形 175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7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2468174" y="4222831"/>
            <a:ext cx="834258" cy="834258"/>
            <a:chOff x="4484781" y="994542"/>
            <a:chExt cx="2268290" cy="2268290"/>
          </a:xfrm>
        </p:grpSpPr>
        <p:sp>
          <p:nvSpPr>
            <p:cNvPr id="179" name="矩形 178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0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3544240" y="73674"/>
            <a:ext cx="834258" cy="834258"/>
            <a:chOff x="4484781" y="994542"/>
            <a:chExt cx="2268290" cy="2268290"/>
          </a:xfrm>
        </p:grpSpPr>
        <p:sp>
          <p:nvSpPr>
            <p:cNvPr id="182" name="矩形 181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3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84" name="组合 183"/>
          <p:cNvGrpSpPr/>
          <p:nvPr/>
        </p:nvGrpSpPr>
        <p:grpSpPr>
          <a:xfrm>
            <a:off x="3544240" y="1110963"/>
            <a:ext cx="834258" cy="834258"/>
            <a:chOff x="4484781" y="994542"/>
            <a:chExt cx="2268290" cy="2268290"/>
          </a:xfrm>
        </p:grpSpPr>
        <p:sp>
          <p:nvSpPr>
            <p:cNvPr id="185" name="矩形 184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6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3544240" y="2148252"/>
            <a:ext cx="834258" cy="834258"/>
            <a:chOff x="4484781" y="994542"/>
            <a:chExt cx="2268290" cy="2268290"/>
          </a:xfrm>
        </p:grpSpPr>
        <p:sp>
          <p:nvSpPr>
            <p:cNvPr id="188" name="矩形 187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9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90" name="组合 189"/>
          <p:cNvGrpSpPr/>
          <p:nvPr/>
        </p:nvGrpSpPr>
        <p:grpSpPr>
          <a:xfrm>
            <a:off x="3544240" y="3185541"/>
            <a:ext cx="834258" cy="834258"/>
            <a:chOff x="4484781" y="994542"/>
            <a:chExt cx="2268290" cy="2268290"/>
          </a:xfrm>
        </p:grpSpPr>
        <p:sp>
          <p:nvSpPr>
            <p:cNvPr id="191" name="矩形 190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2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93" name="组合 192"/>
          <p:cNvGrpSpPr/>
          <p:nvPr/>
        </p:nvGrpSpPr>
        <p:grpSpPr>
          <a:xfrm>
            <a:off x="3544240" y="4222831"/>
            <a:ext cx="834258" cy="834258"/>
            <a:chOff x="4484781" y="994542"/>
            <a:chExt cx="2268290" cy="2268290"/>
          </a:xfrm>
        </p:grpSpPr>
        <p:sp>
          <p:nvSpPr>
            <p:cNvPr id="194" name="矩形 193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5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96" name="组合 195"/>
          <p:cNvGrpSpPr/>
          <p:nvPr/>
        </p:nvGrpSpPr>
        <p:grpSpPr>
          <a:xfrm>
            <a:off x="4694252" y="73674"/>
            <a:ext cx="834258" cy="834258"/>
            <a:chOff x="4484781" y="994542"/>
            <a:chExt cx="2268290" cy="2268290"/>
          </a:xfrm>
        </p:grpSpPr>
        <p:sp>
          <p:nvSpPr>
            <p:cNvPr id="197" name="矩形 196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98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4694252" y="1110963"/>
            <a:ext cx="834258" cy="834258"/>
            <a:chOff x="4484781" y="994542"/>
            <a:chExt cx="2268290" cy="2268290"/>
          </a:xfrm>
        </p:grpSpPr>
        <p:sp>
          <p:nvSpPr>
            <p:cNvPr id="200" name="矩形 199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1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02" name="组合 201"/>
          <p:cNvGrpSpPr/>
          <p:nvPr/>
        </p:nvGrpSpPr>
        <p:grpSpPr>
          <a:xfrm>
            <a:off x="4694252" y="2148252"/>
            <a:ext cx="834258" cy="834258"/>
            <a:chOff x="4484781" y="994542"/>
            <a:chExt cx="2268290" cy="2268290"/>
          </a:xfrm>
        </p:grpSpPr>
        <p:sp>
          <p:nvSpPr>
            <p:cNvPr id="203" name="矩形 202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4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05" name="组合 204"/>
          <p:cNvGrpSpPr/>
          <p:nvPr/>
        </p:nvGrpSpPr>
        <p:grpSpPr>
          <a:xfrm>
            <a:off x="4694252" y="3185541"/>
            <a:ext cx="834258" cy="834258"/>
            <a:chOff x="4484781" y="994542"/>
            <a:chExt cx="2268290" cy="2268290"/>
          </a:xfrm>
        </p:grpSpPr>
        <p:sp>
          <p:nvSpPr>
            <p:cNvPr id="206" name="矩形 205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7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4694252" y="4222831"/>
            <a:ext cx="834258" cy="834258"/>
            <a:chOff x="4484781" y="994542"/>
            <a:chExt cx="2268290" cy="2268290"/>
          </a:xfrm>
        </p:grpSpPr>
        <p:sp>
          <p:nvSpPr>
            <p:cNvPr id="209" name="矩形 208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0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11" name="组合 210"/>
          <p:cNvGrpSpPr/>
          <p:nvPr/>
        </p:nvGrpSpPr>
        <p:grpSpPr>
          <a:xfrm>
            <a:off x="5761052" y="73674"/>
            <a:ext cx="834258" cy="834258"/>
            <a:chOff x="4484781" y="994542"/>
            <a:chExt cx="2268290" cy="2268290"/>
          </a:xfrm>
        </p:grpSpPr>
        <p:sp>
          <p:nvSpPr>
            <p:cNvPr id="212" name="矩形 211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3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14" name="组合 213"/>
          <p:cNvGrpSpPr/>
          <p:nvPr/>
        </p:nvGrpSpPr>
        <p:grpSpPr>
          <a:xfrm>
            <a:off x="5761052" y="1110963"/>
            <a:ext cx="834258" cy="834258"/>
            <a:chOff x="4484781" y="994542"/>
            <a:chExt cx="2268290" cy="2268290"/>
          </a:xfrm>
        </p:grpSpPr>
        <p:sp>
          <p:nvSpPr>
            <p:cNvPr id="215" name="矩形 214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6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17" name="组合 216"/>
          <p:cNvGrpSpPr/>
          <p:nvPr/>
        </p:nvGrpSpPr>
        <p:grpSpPr>
          <a:xfrm>
            <a:off x="5761052" y="2148252"/>
            <a:ext cx="834258" cy="834258"/>
            <a:chOff x="4484781" y="994542"/>
            <a:chExt cx="2268290" cy="2268290"/>
          </a:xfrm>
        </p:grpSpPr>
        <p:sp>
          <p:nvSpPr>
            <p:cNvPr id="218" name="矩形 217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9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20" name="组合 219"/>
          <p:cNvGrpSpPr/>
          <p:nvPr/>
        </p:nvGrpSpPr>
        <p:grpSpPr>
          <a:xfrm>
            <a:off x="5761052" y="3185541"/>
            <a:ext cx="834258" cy="834258"/>
            <a:chOff x="4484781" y="994542"/>
            <a:chExt cx="2268290" cy="2268290"/>
          </a:xfrm>
        </p:grpSpPr>
        <p:sp>
          <p:nvSpPr>
            <p:cNvPr id="221" name="矩形 220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2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23" name="组合 222"/>
          <p:cNvGrpSpPr/>
          <p:nvPr/>
        </p:nvGrpSpPr>
        <p:grpSpPr>
          <a:xfrm>
            <a:off x="5761052" y="4222831"/>
            <a:ext cx="834258" cy="834258"/>
            <a:chOff x="4484781" y="994542"/>
            <a:chExt cx="2268290" cy="2268290"/>
          </a:xfrm>
        </p:grpSpPr>
        <p:sp>
          <p:nvSpPr>
            <p:cNvPr id="224" name="矩形 223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5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26" name="组合 225"/>
          <p:cNvGrpSpPr/>
          <p:nvPr/>
        </p:nvGrpSpPr>
        <p:grpSpPr>
          <a:xfrm>
            <a:off x="6835399" y="73674"/>
            <a:ext cx="834258" cy="834258"/>
            <a:chOff x="4484781" y="994542"/>
            <a:chExt cx="2268290" cy="2268290"/>
          </a:xfrm>
        </p:grpSpPr>
        <p:sp>
          <p:nvSpPr>
            <p:cNvPr id="227" name="矩形 226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8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29" name="组合 228"/>
          <p:cNvGrpSpPr/>
          <p:nvPr/>
        </p:nvGrpSpPr>
        <p:grpSpPr>
          <a:xfrm>
            <a:off x="6835399" y="1110963"/>
            <a:ext cx="834258" cy="834258"/>
            <a:chOff x="4484781" y="994542"/>
            <a:chExt cx="2268290" cy="2268290"/>
          </a:xfrm>
        </p:grpSpPr>
        <p:sp>
          <p:nvSpPr>
            <p:cNvPr id="230" name="矩形 229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1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32" name="组合 231"/>
          <p:cNvGrpSpPr/>
          <p:nvPr/>
        </p:nvGrpSpPr>
        <p:grpSpPr>
          <a:xfrm>
            <a:off x="6835399" y="2148252"/>
            <a:ext cx="834258" cy="834258"/>
            <a:chOff x="4484781" y="994542"/>
            <a:chExt cx="2268290" cy="2268290"/>
          </a:xfrm>
        </p:grpSpPr>
        <p:sp>
          <p:nvSpPr>
            <p:cNvPr id="233" name="矩形 232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4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835399" y="3185541"/>
            <a:ext cx="834258" cy="834258"/>
            <a:chOff x="4484781" y="994542"/>
            <a:chExt cx="2268290" cy="2268290"/>
          </a:xfrm>
        </p:grpSpPr>
        <p:sp>
          <p:nvSpPr>
            <p:cNvPr id="236" name="矩形 235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7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6835399" y="4222831"/>
            <a:ext cx="834258" cy="834258"/>
            <a:chOff x="4484781" y="994542"/>
            <a:chExt cx="2268290" cy="2268290"/>
          </a:xfrm>
        </p:grpSpPr>
        <p:sp>
          <p:nvSpPr>
            <p:cNvPr id="239" name="矩形 238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en-US" altLang="zh-CN" sz="4500" b="1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40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7911465" y="73674"/>
            <a:ext cx="834258" cy="834258"/>
            <a:chOff x="4484781" y="994542"/>
            <a:chExt cx="2268290" cy="2268290"/>
          </a:xfrm>
        </p:grpSpPr>
        <p:sp>
          <p:nvSpPr>
            <p:cNvPr id="242" name="矩形 241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43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7911465" y="1110963"/>
            <a:ext cx="834258" cy="834258"/>
            <a:chOff x="4484781" y="994542"/>
            <a:chExt cx="2268290" cy="2268290"/>
          </a:xfrm>
        </p:grpSpPr>
        <p:sp>
          <p:nvSpPr>
            <p:cNvPr id="245" name="矩形 244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46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7911465" y="2148252"/>
            <a:ext cx="834258" cy="834258"/>
            <a:chOff x="4484781" y="994542"/>
            <a:chExt cx="2268290" cy="2268290"/>
          </a:xfrm>
        </p:grpSpPr>
        <p:sp>
          <p:nvSpPr>
            <p:cNvPr id="248" name="矩形 247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49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7911465" y="3185541"/>
            <a:ext cx="834258" cy="834258"/>
            <a:chOff x="4484781" y="994542"/>
            <a:chExt cx="2268290" cy="2268290"/>
          </a:xfrm>
        </p:grpSpPr>
        <p:sp>
          <p:nvSpPr>
            <p:cNvPr id="251" name="矩形 250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2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53" name="组合 252"/>
          <p:cNvGrpSpPr/>
          <p:nvPr/>
        </p:nvGrpSpPr>
        <p:grpSpPr>
          <a:xfrm>
            <a:off x="7911465" y="4222831"/>
            <a:ext cx="834258" cy="834258"/>
            <a:chOff x="4484781" y="994542"/>
            <a:chExt cx="2268290" cy="2268290"/>
          </a:xfrm>
        </p:grpSpPr>
        <p:sp>
          <p:nvSpPr>
            <p:cNvPr id="254" name="矩形 253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5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19005" y="81694"/>
            <a:ext cx="834258" cy="834258"/>
            <a:chOff x="4484781" y="994542"/>
            <a:chExt cx="2268290" cy="2268290"/>
          </a:xfrm>
        </p:grpSpPr>
        <p:sp>
          <p:nvSpPr>
            <p:cNvPr id="9" name="矩形 8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19005" y="1118983"/>
            <a:ext cx="834258" cy="834258"/>
            <a:chOff x="4484781" y="994542"/>
            <a:chExt cx="2268290" cy="2268290"/>
          </a:xfrm>
        </p:grpSpPr>
        <p:sp>
          <p:nvSpPr>
            <p:cNvPr id="13" name="矩形 12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19005" y="2156272"/>
            <a:ext cx="834258" cy="834258"/>
            <a:chOff x="4484781" y="994542"/>
            <a:chExt cx="2268290" cy="2268290"/>
          </a:xfrm>
        </p:grpSpPr>
        <p:sp>
          <p:nvSpPr>
            <p:cNvPr id="16" name="矩形 15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19005" y="3193561"/>
            <a:ext cx="834258" cy="834258"/>
            <a:chOff x="4484781" y="994542"/>
            <a:chExt cx="2268290" cy="2268290"/>
          </a:xfrm>
        </p:grpSpPr>
        <p:sp>
          <p:nvSpPr>
            <p:cNvPr id="19" name="矩形 18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19005" y="4230851"/>
            <a:ext cx="834258" cy="834258"/>
            <a:chOff x="4484781" y="994542"/>
            <a:chExt cx="2268290" cy="2268290"/>
          </a:xfrm>
        </p:grpSpPr>
        <p:sp>
          <p:nvSpPr>
            <p:cNvPr id="22" name="矩形 21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385805" y="81694"/>
            <a:ext cx="834258" cy="834258"/>
            <a:chOff x="4484781" y="994542"/>
            <a:chExt cx="2268290" cy="2268290"/>
          </a:xfrm>
        </p:grpSpPr>
        <p:sp>
          <p:nvSpPr>
            <p:cNvPr id="25" name="矩形 24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385805" y="1118983"/>
            <a:ext cx="834258" cy="834258"/>
            <a:chOff x="4484781" y="994542"/>
            <a:chExt cx="2268290" cy="2268290"/>
          </a:xfrm>
        </p:grpSpPr>
        <p:sp>
          <p:nvSpPr>
            <p:cNvPr id="28" name="矩形 27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9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385805" y="2156272"/>
            <a:ext cx="834258" cy="834258"/>
            <a:chOff x="4484781" y="994542"/>
            <a:chExt cx="2268290" cy="2268290"/>
          </a:xfrm>
        </p:grpSpPr>
        <p:sp>
          <p:nvSpPr>
            <p:cNvPr id="31" name="矩形 30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385805" y="3193561"/>
            <a:ext cx="834258" cy="834258"/>
            <a:chOff x="4484781" y="994542"/>
            <a:chExt cx="2268290" cy="2268290"/>
          </a:xfrm>
        </p:grpSpPr>
        <p:sp>
          <p:nvSpPr>
            <p:cNvPr id="34" name="矩形 33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1385805" y="4230851"/>
            <a:ext cx="834258" cy="834258"/>
            <a:chOff x="4484781" y="994542"/>
            <a:chExt cx="2268290" cy="2268290"/>
          </a:xfrm>
        </p:grpSpPr>
        <p:sp>
          <p:nvSpPr>
            <p:cNvPr id="37" name="矩形 36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460152" y="81694"/>
            <a:ext cx="834258" cy="834258"/>
            <a:chOff x="4484781" y="994542"/>
            <a:chExt cx="2268290" cy="2268290"/>
          </a:xfrm>
        </p:grpSpPr>
        <p:sp>
          <p:nvSpPr>
            <p:cNvPr id="40" name="矩形 39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1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2460152" y="1118983"/>
            <a:ext cx="834258" cy="834258"/>
            <a:chOff x="4484781" y="994542"/>
            <a:chExt cx="2268290" cy="2268290"/>
          </a:xfrm>
        </p:grpSpPr>
        <p:sp>
          <p:nvSpPr>
            <p:cNvPr id="43" name="矩形 42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2460152" y="2156272"/>
            <a:ext cx="834258" cy="834258"/>
            <a:chOff x="4484781" y="994542"/>
            <a:chExt cx="2268290" cy="2268290"/>
          </a:xfrm>
        </p:grpSpPr>
        <p:sp>
          <p:nvSpPr>
            <p:cNvPr id="46" name="矩形 45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460152" y="3193561"/>
            <a:ext cx="834258" cy="834258"/>
            <a:chOff x="4484781" y="994542"/>
            <a:chExt cx="2268290" cy="2268290"/>
          </a:xfrm>
        </p:grpSpPr>
        <p:sp>
          <p:nvSpPr>
            <p:cNvPr id="49" name="矩形 48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2460152" y="4230851"/>
            <a:ext cx="834258" cy="834258"/>
            <a:chOff x="4484781" y="994542"/>
            <a:chExt cx="2268290" cy="2268290"/>
          </a:xfrm>
        </p:grpSpPr>
        <p:sp>
          <p:nvSpPr>
            <p:cNvPr id="52" name="矩形 51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3536218" y="81694"/>
            <a:ext cx="834258" cy="834258"/>
            <a:chOff x="4484781" y="994542"/>
            <a:chExt cx="2268290" cy="2268290"/>
          </a:xfrm>
        </p:grpSpPr>
        <p:sp>
          <p:nvSpPr>
            <p:cNvPr id="55" name="矩形 54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6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3536218" y="1118983"/>
            <a:ext cx="834258" cy="834258"/>
            <a:chOff x="4484781" y="994542"/>
            <a:chExt cx="2268290" cy="2268290"/>
          </a:xfrm>
        </p:grpSpPr>
        <p:sp>
          <p:nvSpPr>
            <p:cNvPr id="58" name="矩形 57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3536218" y="2156272"/>
            <a:ext cx="834258" cy="834258"/>
            <a:chOff x="4484781" y="994542"/>
            <a:chExt cx="2268290" cy="2268290"/>
          </a:xfrm>
        </p:grpSpPr>
        <p:sp>
          <p:nvSpPr>
            <p:cNvPr id="64" name="矩形 63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3536218" y="3193561"/>
            <a:ext cx="834258" cy="834258"/>
            <a:chOff x="4484781" y="994542"/>
            <a:chExt cx="2268290" cy="2268290"/>
          </a:xfrm>
        </p:grpSpPr>
        <p:sp>
          <p:nvSpPr>
            <p:cNvPr id="71" name="矩形 70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2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3536218" y="4230851"/>
            <a:ext cx="834258" cy="834258"/>
            <a:chOff x="4484781" y="994542"/>
            <a:chExt cx="2268290" cy="2268290"/>
          </a:xfrm>
        </p:grpSpPr>
        <p:sp>
          <p:nvSpPr>
            <p:cNvPr id="74" name="矩形 73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5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4686230" y="81694"/>
            <a:ext cx="834258" cy="834258"/>
            <a:chOff x="4484781" y="994542"/>
            <a:chExt cx="2268290" cy="2268290"/>
          </a:xfrm>
        </p:grpSpPr>
        <p:sp>
          <p:nvSpPr>
            <p:cNvPr id="77" name="矩形 76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8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4686230" y="1118983"/>
            <a:ext cx="834258" cy="834258"/>
            <a:chOff x="4484781" y="994542"/>
            <a:chExt cx="2268290" cy="2268290"/>
          </a:xfrm>
        </p:grpSpPr>
        <p:sp>
          <p:nvSpPr>
            <p:cNvPr id="80" name="矩形 79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1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4686230" y="2156272"/>
            <a:ext cx="834258" cy="834258"/>
            <a:chOff x="4484781" y="994542"/>
            <a:chExt cx="2268290" cy="2268290"/>
          </a:xfrm>
        </p:grpSpPr>
        <p:sp>
          <p:nvSpPr>
            <p:cNvPr id="83" name="矩形 82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4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4686230" y="3193561"/>
            <a:ext cx="834258" cy="834258"/>
            <a:chOff x="4484781" y="994542"/>
            <a:chExt cx="2268290" cy="2268290"/>
          </a:xfrm>
        </p:grpSpPr>
        <p:sp>
          <p:nvSpPr>
            <p:cNvPr id="86" name="矩形 85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7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4686230" y="4230851"/>
            <a:ext cx="834258" cy="834258"/>
            <a:chOff x="4484781" y="994542"/>
            <a:chExt cx="2268290" cy="2268290"/>
          </a:xfrm>
        </p:grpSpPr>
        <p:sp>
          <p:nvSpPr>
            <p:cNvPr id="89" name="矩形 88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0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5753030" y="81694"/>
            <a:ext cx="834258" cy="834258"/>
            <a:chOff x="4484781" y="994542"/>
            <a:chExt cx="2268290" cy="2268290"/>
          </a:xfrm>
        </p:grpSpPr>
        <p:sp>
          <p:nvSpPr>
            <p:cNvPr id="92" name="矩形 91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3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5753030" y="2156272"/>
            <a:ext cx="834258" cy="834258"/>
            <a:chOff x="4484781" y="994542"/>
            <a:chExt cx="2268290" cy="2268290"/>
          </a:xfrm>
        </p:grpSpPr>
        <p:sp>
          <p:nvSpPr>
            <p:cNvPr id="98" name="矩形 97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9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5753030" y="3193561"/>
            <a:ext cx="834258" cy="834258"/>
            <a:chOff x="4484781" y="994542"/>
            <a:chExt cx="2268290" cy="2268290"/>
          </a:xfrm>
        </p:grpSpPr>
        <p:sp>
          <p:nvSpPr>
            <p:cNvPr id="101" name="矩形 100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2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5753030" y="4230851"/>
            <a:ext cx="834258" cy="834258"/>
            <a:chOff x="4484781" y="994542"/>
            <a:chExt cx="2268290" cy="2268290"/>
          </a:xfrm>
        </p:grpSpPr>
        <p:sp>
          <p:nvSpPr>
            <p:cNvPr id="104" name="矩形 103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5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6827377" y="81694"/>
            <a:ext cx="834258" cy="834258"/>
            <a:chOff x="4484781" y="994542"/>
            <a:chExt cx="2268290" cy="2268290"/>
          </a:xfrm>
        </p:grpSpPr>
        <p:sp>
          <p:nvSpPr>
            <p:cNvPr id="107" name="矩形 106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8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827377" y="1118983"/>
            <a:ext cx="834258" cy="834258"/>
            <a:chOff x="4484781" y="994542"/>
            <a:chExt cx="2268290" cy="2268290"/>
          </a:xfrm>
        </p:grpSpPr>
        <p:sp>
          <p:nvSpPr>
            <p:cNvPr id="110" name="矩形 109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1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6827377" y="2156272"/>
            <a:ext cx="834258" cy="834258"/>
            <a:chOff x="4484781" y="994542"/>
            <a:chExt cx="2268290" cy="2268290"/>
          </a:xfrm>
        </p:grpSpPr>
        <p:sp>
          <p:nvSpPr>
            <p:cNvPr id="113" name="矩形 112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4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6827377" y="3193561"/>
            <a:ext cx="834258" cy="834258"/>
            <a:chOff x="4484781" y="994542"/>
            <a:chExt cx="2268290" cy="2268290"/>
          </a:xfrm>
        </p:grpSpPr>
        <p:sp>
          <p:nvSpPr>
            <p:cNvPr id="116" name="矩形 115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7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6827377" y="4230851"/>
            <a:ext cx="834258" cy="834258"/>
            <a:chOff x="4484781" y="994542"/>
            <a:chExt cx="2268290" cy="2268290"/>
          </a:xfrm>
        </p:grpSpPr>
        <p:sp>
          <p:nvSpPr>
            <p:cNvPr id="119" name="矩形 118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solidFill>
                  <a:srgbClr val="CCFF3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0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21" name="组合 120"/>
          <p:cNvGrpSpPr/>
          <p:nvPr/>
        </p:nvGrpSpPr>
        <p:grpSpPr>
          <a:xfrm rot="20360961">
            <a:off x="7903443" y="81694"/>
            <a:ext cx="834258" cy="834258"/>
            <a:chOff x="4484781" y="994542"/>
            <a:chExt cx="2268290" cy="2268290"/>
          </a:xfrm>
        </p:grpSpPr>
        <p:sp>
          <p:nvSpPr>
            <p:cNvPr id="122" name="矩形 121"/>
            <p:cNvSpPr/>
            <p:nvPr/>
          </p:nvSpPr>
          <p:spPr>
            <a:xfrm rot="19800000">
              <a:off x="5367120" y="1046365"/>
              <a:ext cx="502271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3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7903443" y="1118983"/>
            <a:ext cx="834258" cy="834258"/>
            <a:chOff x="4484781" y="994542"/>
            <a:chExt cx="2268290" cy="2268290"/>
          </a:xfrm>
        </p:grpSpPr>
        <p:sp>
          <p:nvSpPr>
            <p:cNvPr id="125" name="矩形 124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</a:p>
          </p:txBody>
        </p:sp>
        <p:sp>
          <p:nvSpPr>
            <p:cNvPr id="126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7903443" y="2156272"/>
            <a:ext cx="834258" cy="834258"/>
            <a:chOff x="4484781" y="994542"/>
            <a:chExt cx="2268290" cy="2268290"/>
          </a:xfrm>
        </p:grpSpPr>
        <p:sp>
          <p:nvSpPr>
            <p:cNvPr id="128" name="矩形 127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9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7903443" y="3193561"/>
            <a:ext cx="834258" cy="834258"/>
            <a:chOff x="4484781" y="994542"/>
            <a:chExt cx="2268290" cy="2268290"/>
          </a:xfrm>
        </p:grpSpPr>
        <p:sp>
          <p:nvSpPr>
            <p:cNvPr id="131" name="矩形 130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2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7903443" y="4230851"/>
            <a:ext cx="834258" cy="834258"/>
            <a:chOff x="4484781" y="994542"/>
            <a:chExt cx="2268290" cy="2268290"/>
          </a:xfrm>
        </p:grpSpPr>
        <p:sp>
          <p:nvSpPr>
            <p:cNvPr id="134" name="矩形 133"/>
            <p:cNvSpPr/>
            <p:nvPr/>
          </p:nvSpPr>
          <p:spPr>
            <a:xfrm rot="19800000">
              <a:off x="4582687" y="1046365"/>
              <a:ext cx="2071138" cy="21338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4500" b="1" dirty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45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5" name="椭圆 66"/>
            <p:cNvSpPr/>
            <p:nvPr/>
          </p:nvSpPr>
          <p:spPr>
            <a:xfrm>
              <a:off x="4484781" y="9945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500"/>
            </a:p>
          </p:txBody>
        </p:sp>
      </p:grpSp>
      <p:sp>
        <p:nvSpPr>
          <p:cNvPr id="61" name="矩形 60"/>
          <p:cNvSpPr/>
          <p:nvPr/>
        </p:nvSpPr>
        <p:spPr>
          <a:xfrm>
            <a:off x="1673121" y="1417588"/>
            <a:ext cx="3435556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火爆</a:t>
            </a:r>
            <a:endParaRPr lang="en-US" altLang="zh-CN" sz="72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7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招生</a:t>
            </a:r>
            <a:r>
              <a:rPr lang="en-US" altLang="zh-CN" sz="7200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ing</a:t>
            </a:r>
            <a:endParaRPr lang="zh-CN" altLang="en-US" sz="7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451907" y="817423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核</a:t>
            </a:r>
            <a:r>
              <a:rPr lang="zh-CN" altLang="en-US" sz="72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心力量</a:t>
            </a:r>
            <a:endParaRPr lang="zh-CN" altLang="en-US" sz="72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54396" y="2290738"/>
            <a:ext cx="428835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0" b="1" dirty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电</a:t>
            </a:r>
            <a:r>
              <a:rPr lang="zh-CN" altLang="en-US" sz="8000" b="1" dirty="0" smtClean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脑</a:t>
            </a:r>
            <a:r>
              <a:rPr lang="zh-CN" altLang="en-US" sz="8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高手</a:t>
            </a:r>
            <a:endParaRPr lang="zh-CN" altLang="en-US" sz="72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3146022" y="3725912"/>
            <a:ext cx="408316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0" b="1" dirty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服</a:t>
            </a:r>
            <a:r>
              <a:rPr lang="zh-CN" altLang="en-US" sz="8000" b="1" dirty="0" smtClean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务</a:t>
            </a:r>
            <a:r>
              <a:rPr lang="zh-CN" altLang="en-US" sz="72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精神</a:t>
            </a:r>
            <a:endParaRPr lang="zh-CN" altLang="en-US" sz="72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785671" y="471337"/>
            <a:ext cx="408316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8000" b="1" dirty="0" smtClean="0">
                <a:solidFill>
                  <a:srgbClr val="FFC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技术</a:t>
            </a:r>
            <a:r>
              <a:rPr lang="zh-CN" altLang="zh-CN" sz="72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强</a:t>
            </a:r>
            <a:r>
              <a:rPr lang="zh-CN" altLang="en-US" sz="72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大</a:t>
            </a:r>
            <a:endParaRPr lang="zh-CN" altLang="en-US" sz="72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4332381" y="842142"/>
            <a:ext cx="2268290" cy="2268290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CFF3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 rot="19800000">
            <a:off x="4604081" y="991420"/>
            <a:ext cx="1723549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0" b="1" dirty="0">
                <a:blipFill>
                  <a:blip r:embed="rId3"/>
                  <a:stretch>
                    <a:fillRect/>
                  </a:stretch>
                </a:blip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招</a:t>
            </a:r>
            <a:endParaRPr lang="zh-CN" altLang="en-US" sz="12000" dirty="0">
              <a:blipFill>
                <a:blip r:embed="rId3"/>
                <a:stretch>
                  <a:fillRect/>
                </a:stretch>
              </a:blip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8392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9045"/>
    </mc:Choice>
    <mc:Fallback xmlns="">
      <p:transition spd="slow" advClick="0" advTm="9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pat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3.05556E-6 -2.836E-6 L -0.01892 0.22688 " pathEditMode="relative" rAng="0" ptsTypes="AA">
                                      <p:cBhvr>
                                        <p:cTn id="10" dur="6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5" y="1134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" presetClass="emph" presetSubtype="2" repeatCount="6000" autoRev="1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21600000">
                                      <p:cBhvr>
                                        <p:cTn id="14" dur="7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5" presetClass="exit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7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path" presetSubtype="0" fill="hold" grpId="3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3.33333E-6 -3.47719E-6 L -0.37083 0.33108 " pathEditMode="relative" rAng="0" ptsTypes="AA">
                                      <p:cBhvr>
                                        <p:cTn id="21" dur="7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42" y="1655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3" presetClass="entr" presetSubtype="3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path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3.33333E-6 2.56473E-6 L -0.12343 -0.00031 " pathEditMode="relative" rAng="0" ptsTypes="AA">
                                      <p:cBhvr>
                                        <p:cTn id="29" dur="5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81" y="-31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3" presetClass="entr" presetSubtype="3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pat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05556E-6 -2.836E-6 L -0.01892 0.22688 " pathEditMode="relative" rAng="0" ptsTypes="AA">
                                      <p:cBhvr>
                                        <p:cTn id="37" dur="57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5" y="11344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6" presetClass="emph" presetSubtype="0" repeatCount="3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8" presetID="26" presetClass="emph" presetSubtype="0" repeatCount="3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0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1" presetID="26" presetClass="emph" presetSubtype="0" repeatCount="3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3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4" presetID="26" presetClass="emph" presetSubtype="0" repeatCount="3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5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6" dur="25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7" presetID="26" presetClass="emph" presetSubtype="0" repeatCount="3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9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0" presetID="26" presetClass="emph" presetSubtype="0" repeatCount="3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2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26" presetClass="emph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5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6" presetID="26" presetClass="emph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8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9" presetID="26" presetClass="emph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1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2" presetID="26" presetClass="emph" presetSubtype="0" repeatCount="3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4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5" presetID="26" presetClass="emph" presetSubtype="0" repeatCount="3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500" tmFilter="0, 0; .2, .5; .8, .5; 1, 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7" dur="250" autoRev="1" fill="hold"/>
                                        <p:tgtEl>
                                          <p:spTgt spid="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8" presetID="26" presetClass="emph" presetSubtype="0" repeatCount="3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9" dur="500" tmFilter="0, 0; .2, .5; .8, .5; 1, 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0" dur="250" autoRev="1" fill="hold"/>
                                        <p:tgtEl>
                                          <p:spTgt spid="5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1" presetID="26" presetClass="emph" presetSubtype="0" repeatCount="3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2" dur="500" tmFilter="0, 0; .2, .5; .8, .5; 1, 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3" dur="250" autoRev="1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4" presetID="26" presetClass="emph" presetSubtype="0" repeatCount="3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5" dur="5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6" dur="25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7" presetID="26" presetClass="emph" presetSubtype="0" repeatCount="3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9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0" presetID="26" presetClass="emph" presetSubtype="0" repeatCount="3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1" dur="500" tmFilter="0, 0; .2, .5; .8, .5; 1, 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2" dur="250" autoRev="1" fill="hold"/>
                                        <p:tgtEl>
                                          <p:spTgt spid="9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3" presetID="26" presetClass="emph" presetSubtype="0" repeatCount="3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 tmFilter="0, 0; .2, .5; .8, .5; 1, 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5" dur="250" autoRev="1" fill="hold"/>
                                        <p:tgtEl>
                                          <p:spTgt spid="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6" presetID="26" presetClass="emph" presetSubtype="0" repeatCount="3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7" dur="500" tmFilter="0, 0; .2, .5; .8, .5; 1, 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8" dur="250" autoRev="1" fill="hold"/>
                                        <p:tgtEl>
                                          <p:spTgt spid="6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9" presetID="26" presetClass="emph" presetSubtype="0" repeatCount="3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0" dur="500" tmFilter="0, 0; .2, .5; .8, .5; 1, 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1" dur="250" autoRev="1" fill="hold"/>
                                        <p:tgtEl>
                                          <p:spTgt spid="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2" presetID="26" presetClass="emph" presetSubtype="0" repeatCount="3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3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4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26" presetClass="emph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500" tmFilter="0, 0; .2, .5; .8, .5; 1, 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7" dur="250" autoRev="1" fill="hold"/>
                                        <p:tgtEl>
                                          <p:spTgt spid="10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8" presetID="26" presetClass="emph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 tmFilter="0, 0; .2, .5; .8, .5; 1, 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0" dur="250" autoRev="1" fill="hold"/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1" presetID="26" presetClass="emph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 tmFilter="0, 0; .2, .5; .8, .5; 1, 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3" dur="250" autoRev="1" fill="hold"/>
                                        <p:tgtEl>
                                          <p:spTgt spid="6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4" presetID="26" presetClass="emph" presetSubtype="0" repeatCount="3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5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6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7" presetID="26" presetClass="emph" presetSubtype="0" repeatCount="3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 tmFilter="0, 0; .2, .5; .8, .5; 1, 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9" dur="250" autoRev="1" fill="hold"/>
                                        <p:tgtEl>
                                          <p:spTgt spid="1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0" presetID="26" presetClass="emph" presetSubtype="0" repeatCount="3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 tmFilter="0, 0; .2, .5; .8, .5; 1, 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2" dur="250" autoRev="1" fill="hold"/>
                                        <p:tgtEl>
                                          <p:spTgt spid="10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3" presetID="26" presetClass="emph" presetSubtype="0" repeatCount="3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 tmFilter="0, 0; .2, .5; .8, .5; 1, 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5" dur="250" autoRev="1" fill="hold"/>
                                        <p:tgtEl>
                                          <p:spTgt spid="9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6" presetID="26" presetClass="emph" presetSubtype="0" repeatCount="3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7" dur="500" tmFilter="0, 0; .2, .5; .8, .5; 1, 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8" dur="250" autoRev="1" fill="hold"/>
                                        <p:tgtEl>
                                          <p:spTgt spid="8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9" presetID="26" presetClass="emph" presetSubtype="0" repeatCount="3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0" dur="500" tmFilter="0, 0; .2, .5; .8, .5; 1, 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1" dur="250" autoRev="1" fill="hold"/>
                                        <p:tgtEl>
                                          <p:spTgt spid="7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2" presetID="26" presetClass="emph" presetSubtype="0" repeatCount="3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3" dur="500" tmFilter="0, 0; .2, .5; .8, .5; 1, 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4" dur="250" autoRev="1" fill="hold"/>
                                        <p:tgtEl>
                                          <p:spTgt spid="1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5" presetID="26" presetClass="emph" presetSubtype="0" repeatCount="3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6" dur="500" tmFilter="0, 0; .2, .5; .8, .5; 1, 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7" dur="250" autoRev="1" fill="hold"/>
                                        <p:tgtEl>
                                          <p:spTgt spid="1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8" presetID="26" presetClass="emph" presetSubtype="0" repeatCount="3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9" dur="500" tmFilter="0, 0; .2, .5; .8, .5; 1, 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0" dur="250" autoRev="1" fill="hold"/>
                                        <p:tgtEl>
                                          <p:spTgt spid="10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1" presetID="26" presetClass="emph" presetSubtype="0" repeatCount="3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2" dur="500" tmFilter="0, 0; .2, .5; .8, .5; 1, 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3" dur="250" autoRev="1" fill="hold"/>
                                        <p:tgtEl>
                                          <p:spTgt spid="8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4" presetID="26" presetClass="emph" presetSubtype="0" repeatCount="3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5" dur="500" tmFilter="0, 0; .2, .5; .8, .5; 1, 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6" dur="250" autoRev="1" fill="hold"/>
                                        <p:tgtEl>
                                          <p:spTgt spid="1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7" presetID="26" presetClass="emph" presetSubtype="0" repeatCount="3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8" dur="500" tmFilter="0, 0; .2, .5; .8, .5; 1, 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9" dur="250" autoRev="1" fill="hold"/>
                                        <p:tgtEl>
                                          <p:spTgt spid="1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0" presetID="26" presetClass="emph" presetSubtype="0" repeatCount="3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1" dur="500" tmFilter="0, 0; .2, .5; .8, .5; 1, 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2" dur="250" autoRev="1" fill="hold"/>
                                        <p:tgtEl>
                                          <p:spTgt spid="10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3" presetID="26" presetClass="emph" presetSubtype="0" repeatCount="300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4" dur="500" tmFilter="0, 0; .2, .5; .8, .5; 1, 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5" dur="250" autoRev="1" fill="hold"/>
                                        <p:tgtEl>
                                          <p:spTgt spid="1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6" presetID="26" presetClass="emph" presetSubtype="0" repeatCount="300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7" dur="500" tmFilter="0, 0; .2, .5; .8, .5; 1, 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8" dur="250" autoRev="1" fill="hold"/>
                                        <p:tgtEl>
                                          <p:spTgt spid="1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69" presetID="26" presetClass="emph" presetSubtype="0" repeatCount="300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0" dur="500" tmFilter="0, 0; .2, .5; .8, .5; 1, 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1" dur="250" autoRev="1" fill="hold"/>
                                        <p:tgtEl>
                                          <p:spTgt spid="1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72" presetID="10" presetClass="exit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3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0" presetClass="exit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6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0" presetClass="exit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9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2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5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8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" presetID="10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1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0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4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0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7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0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0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0" presetClass="exit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3" dur="2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0" presetClass="exit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6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0" presetClass="exit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9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0" presetClass="exit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2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presetID="10" presetClass="exit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5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0" presetClass="exit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8" dur="2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0" presetID="10" presetClass="exit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1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0" presetClass="exit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4" dur="2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10" presetClass="exit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7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0" presetClass="exit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0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2" presetID="10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3" dur="2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5" presetID="10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6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8" presetID="10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9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10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2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4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5" dur="2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8" dur="2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1" dur="2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3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4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6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7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0" presetClass="exit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0" dur="2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2" presetID="10" presetClass="exit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3" dur="2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0" presetClass="exit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6" dur="2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8" presetID="10" presetClass="exit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9" dur="2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0" presetClass="exit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2" dur="2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4" presetID="10" presetClass="exit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5" dur="2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0" presetClass="exit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8" dur="2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0" presetID="10" presetClass="exit" presetSubtype="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1" dur="2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3" presetID="10" presetClass="exit" presetSubtype="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4" dur="2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6" presetID="10" presetClass="exit" presetSubtype="0" fill="hold" nodeType="withEffect">
                                  <p:stCondLst>
                                    <p:cond delay="3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7" dur="2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2" presetClass="entr" presetSubtype="8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1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2" dur="2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3" presetID="42" presetClass="path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1.66667E-6 -3.63608E-6 L 0.06198 0.00433 " pathEditMode="relative" rAng="0" ptsTypes="AA">
                                      <p:cBhvr>
                                        <p:cTn id="394" dur="4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" y="216"/>
                                    </p:animMotion>
                                  </p:childTnLst>
                                </p:cTn>
                              </p:par>
                              <p:par>
                                <p:cTn id="395" presetID="2" presetClass="entr" presetSubtype="2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9" presetID="42" presetClass="path" presetSubtype="0" fill="hold" grpId="1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3.61111E-6 1.14612E-6 L -0.05608 -0.00093 " pathEditMode="relative" rAng="0" ptsTypes="AA">
                                      <p:cBhvr>
                                        <p:cTn id="400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" y="-62"/>
                                    </p:animMotion>
                                  </p:childTnLst>
                                </p:cTn>
                              </p:par>
                              <p:par>
                                <p:cTn id="401" presetID="2" presetClass="entr" presetSubtype="2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3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4" dur="2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5" presetID="42" presetClass="path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3.33333E-6 3.58665E-6 L -0.07136 0.00154 " pathEditMode="relative" rAng="0" ptsTypes="AA">
                                      <p:cBhvr>
                                        <p:cTn id="406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76" y="62"/>
                                    </p:animMotion>
                                  </p:childTnLst>
                                </p:cTn>
                              </p:par>
                              <p:par>
                                <p:cTn id="407" presetID="23" presetClass="exit" presetSubtype="544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8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9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0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3" presetID="23" presetClass="exit" presetSubtype="32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4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7" presetID="23" presetClass="exit" presetSubtype="32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8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9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23" presetClass="exit" presetSubtype="32" fill="hold" grpId="2" nodeType="withEffect">
                                  <p:stCondLst>
                                    <p:cond delay="6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2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6" presetClass="emph" presetSubtype="0" fill="hold" grpId="4" nodeType="withEffect">
                                  <p:stCondLst>
                                    <p:cond delay="6000"/>
                                  </p:stCondLst>
                                  <p:childTnLst>
                                    <p:animScale>
                                      <p:cBhvr>
                                        <p:cTn id="426" dur="500" fill="hold"/>
                                        <p:tgtEl>
                                          <p:spTgt spid="62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  <p:par>
                                <p:cTn id="427" presetID="6" presetClass="emph" presetSubtype="0" fill="hold" grpId="3" nodeType="withEffect">
                                  <p:stCondLst>
                                    <p:cond delay="6000"/>
                                  </p:stCondLst>
                                  <p:childTnLst>
                                    <p:animScale>
                                      <p:cBhvr>
                                        <p:cTn id="428" dur="500" fill="hold"/>
                                        <p:tgtEl>
                                          <p:spTgt spid="67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  <p:par>
                                <p:cTn id="429" presetID="10" presetClass="entr" presetSubtype="0" fill="hold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2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5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8" presetID="10" presetClass="entr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0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1" presetID="10" presetClass="entr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4" presetID="10" presetClass="entr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7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0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3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6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9" presetID="10" presetClass="entr" presetSubtype="0" fill="hold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2" presetID="10" presetClass="entr" presetSubtype="0" fill="hold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4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5" presetID="10" presetClass="entr" presetSubtype="0" fill="hold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8" presetID="10" presetClass="entr" presetSubtype="0" fill="hold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1" presetID="10" presetClass="entr" presetSubtype="0" fill="hold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4" presetID="10" presetClass="entr" presetSubtype="0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6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7" presetID="10" presetClass="entr" presetSubtype="0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0" presetID="10" presetClass="entr" presetSubtype="0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2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3" presetID="10" presetClass="entr" presetSubtype="0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6" presetID="10" presetClass="entr" presetSubtype="0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9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2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4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5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8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1" presetID="10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4" presetID="10" presetClass="entr" presetSubtype="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6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7" presetID="10" presetClass="entr" presetSubtype="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9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0" presetID="10" presetClass="entr" presetSubtype="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2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3" presetID="10" presetClass="entr" presetSubtype="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5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6" presetID="10" presetClass="entr" presetSubtype="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9" presetID="10" presetClass="entr" presetSubtype="0" fill="hold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1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2" presetID="10" presetClass="entr" presetSubtype="0" fill="hold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4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5" presetID="10" presetClass="entr" presetSubtype="0" fill="hold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7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8" presetID="10" presetClass="entr" presetSubtype="0" fill="hold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0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1" presetID="10" presetClass="entr" presetSubtype="0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3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4" presetID="10" presetClass="entr" presetSubtype="0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6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7" presetID="10" presetClass="entr" presetSubtype="0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9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0" presetID="10" presetClass="entr" presetSubtype="0" fill="hold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2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3" presetID="10" presetClass="entr" presetSubtype="0" fill="hold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6" presetID="10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8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9" presetID="26" presetClass="emph" presetSubtype="0" repeatCount="3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0" dur="300" tmFilter="0, 0; .2, .5; .8, .5; 1, 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1" dur="150" autoRev="1" fill="hold"/>
                                        <p:tgtEl>
                                          <p:spTgt spid="1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52" presetID="26" presetClass="emph" presetSubtype="0" repeatCount="3000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3" dur="300" tmFilter="0, 0; .2, .5; .8, .5; 1, 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4" dur="150" autoRev="1" fill="hold"/>
                                        <p:tgtEl>
                                          <p:spTgt spid="1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55" presetID="26" presetClass="emph" presetSubtype="0" repeatCount="3000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6" dur="300" tmFilter="0, 0; .2, .5; .8, .5; 1, 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7" dur="150" autoRev="1" fill="hold"/>
                                        <p:tgtEl>
                                          <p:spTgt spid="1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58" presetID="26" presetClass="emph" presetSubtype="0" repeatCount="300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9" dur="300" tmFilter="0, 0; .2, .5; .8, .5; 1, 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0" dur="150" autoRev="1" fill="hold"/>
                                        <p:tgtEl>
                                          <p:spTgt spid="16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1" presetID="26" presetClass="emph" presetSubtype="0" repeatCount="300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2" dur="300" tmFilter="0, 0; .2, .5; .8, .5; 1, 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3" dur="150" autoRev="1" fill="hold"/>
                                        <p:tgtEl>
                                          <p:spTgt spid="1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4" presetID="26" presetClass="emph" presetSubtype="0" repeatCount="300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5" dur="300" tmFilter="0, 0; .2, .5; .8, .5; 1, 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6" dur="150" autoRev="1" fill="hold"/>
                                        <p:tgtEl>
                                          <p:spTgt spid="1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7" presetID="26" presetClass="emph" presetSubtype="0" repeatCount="3000" fill="hold" nodeType="withEffect">
                                  <p:stCondLst>
                                    <p:cond delay="4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8" dur="300" tmFilter="0, 0; .2, .5; .8, .5; 1, 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9" dur="150" autoRev="1" fill="hold"/>
                                        <p:tgtEl>
                                          <p:spTgt spid="18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70" presetID="26" presetClass="emph" presetSubtype="0" repeatCount="3000" fill="hold" nodeType="withEffect">
                                  <p:stCondLst>
                                    <p:cond delay="4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1" dur="300" tmFilter="0, 0; .2, .5; .8, .5; 1, 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2" dur="150" autoRev="1" fill="hold"/>
                                        <p:tgtEl>
                                          <p:spTgt spid="16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73" presetID="26" presetClass="emph" presetSubtype="0" repeatCount="3000" fill="hold" nodeType="withEffect">
                                  <p:stCondLst>
                                    <p:cond delay="4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4" dur="300" tmFilter="0, 0; .2, .5; .8, .5; 1, 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5" dur="150" autoRev="1" fill="hold"/>
                                        <p:tgtEl>
                                          <p:spTgt spid="15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76" presetID="26" presetClass="emph" presetSubtype="0" repeatCount="3000" fill="hold" nodeType="withEffect">
                                  <p:stCondLst>
                                    <p:cond delay="4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7" dur="300" tmFilter="0, 0; .2, .5; .8, .5; 1, 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8" dur="150" autoRev="1" fill="hold"/>
                                        <p:tgtEl>
                                          <p:spTgt spid="1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79" presetID="26" presetClass="emph" presetSubtype="0" repeatCount="300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0" dur="300" tmFilter="0, 0; .2, .5; .8, .5; 1, 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1" dur="150" autoRev="1" fill="hold"/>
                                        <p:tgtEl>
                                          <p:spTgt spid="19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82" presetID="26" presetClass="emph" presetSubtype="0" repeatCount="300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3" dur="300" tmFilter="0, 0; .2, .5; .8, .5; 1, 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4" dur="150" autoRev="1" fill="hold"/>
                                        <p:tgtEl>
                                          <p:spTgt spid="18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85" presetID="26" presetClass="emph" presetSubtype="0" repeatCount="300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6" dur="300" tmFilter="0, 0; .2, .5; .8, .5; 1, 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7" dur="150" autoRev="1" fill="hold"/>
                                        <p:tgtEl>
                                          <p:spTgt spid="17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88" presetID="26" presetClass="emph" presetSubtype="0" repeatCount="300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9" dur="300" tmFilter="0, 0; .2, .5; .8, .5; 1, 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90" dur="150" autoRev="1" fill="hold"/>
                                        <p:tgtEl>
                                          <p:spTgt spid="16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91" presetID="26" presetClass="emph" presetSubtype="0" repeatCount="300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2" dur="300" tmFilter="0, 0; .2, .5; .8, .5; 1, 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93" dur="150" autoRev="1" fill="hold"/>
                                        <p:tgtEl>
                                          <p:spTgt spid="1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94" presetID="26" presetClass="emph" presetSubtype="0" repeatCount="3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5" dur="300" tmFilter="0, 0; .2, .5; .8, .5; 1, 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96" dur="150" autoRev="1" fill="hold"/>
                                        <p:tgtEl>
                                          <p:spTgt spid="2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97" presetID="26" presetClass="emph" presetSubtype="0" repeatCount="3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8" dur="300" tmFilter="0, 0; .2, .5; .8, .5; 1, 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99" dur="150" autoRev="1" fill="hold"/>
                                        <p:tgtEl>
                                          <p:spTgt spid="19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00" presetID="26" presetClass="emph" presetSubtype="0" repeatCount="3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1" dur="300" tmFilter="0, 0; .2, .5; .8, .5; 1, 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2" dur="150" autoRev="1" fill="hold"/>
                                        <p:tgtEl>
                                          <p:spTgt spid="18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03" presetID="26" presetClass="emph" presetSubtype="0" repeatCount="3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4" dur="300" tmFilter="0, 0; .2, .5; .8, .5; 1, 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5" dur="150" autoRev="1" fill="hold"/>
                                        <p:tgtEl>
                                          <p:spTgt spid="17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06" presetID="26" presetClass="emph" presetSubtype="0" repeatCount="3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7" dur="300" tmFilter="0, 0; .2, .5; .8, .5; 1, 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8" dur="150" autoRev="1" fill="hold"/>
                                        <p:tgtEl>
                                          <p:spTgt spid="16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09" presetID="26" presetClass="emph" presetSubtype="0" repeatCount="300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0" dur="300" tmFilter="0, 0; .2, .5; .8, .5; 1, 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1" dur="150" autoRev="1" fill="hold"/>
                                        <p:tgtEl>
                                          <p:spTgt spid="2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12" presetID="26" presetClass="emph" presetSubtype="0" repeatCount="300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3" dur="300" tmFilter="0, 0; .2, .5; .8, .5; 1, 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4" dur="150" autoRev="1" fill="hold"/>
                                        <p:tgtEl>
                                          <p:spTgt spid="2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15" presetID="26" presetClass="emph" presetSubtype="0" repeatCount="300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6" dur="300" tmFilter="0, 0; .2, .5; .8, .5; 1, 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7" dur="150" autoRev="1" fill="hold"/>
                                        <p:tgtEl>
                                          <p:spTgt spid="20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18" presetID="26" presetClass="emph" presetSubtype="0" repeatCount="300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9" dur="300" tmFilter="0, 0; .2, .5; .8, .5; 1, 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0" dur="150" autoRev="1" fill="hold"/>
                                        <p:tgtEl>
                                          <p:spTgt spid="19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1" presetID="26" presetClass="emph" presetSubtype="0" repeatCount="300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2" dur="300" tmFilter="0, 0; .2, .5; .8, .5; 1, 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3" dur="150" autoRev="1" fill="hold"/>
                                        <p:tgtEl>
                                          <p:spTgt spid="1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4" presetID="26" presetClass="emph" presetSubtype="0" repeatCount="300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5" dur="300" tmFilter="0, 0; .2, .5; .8, .5; 1, 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6" dur="150" autoRev="1" fill="hold"/>
                                        <p:tgtEl>
                                          <p:spTgt spid="2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27" presetID="26" presetClass="emph" presetSubtype="0" repeatCount="300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8" dur="300" tmFilter="0, 0; .2, .5; .8, .5; 1, 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9" dur="150" autoRev="1" fill="hold"/>
                                        <p:tgtEl>
                                          <p:spTgt spid="2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30" presetID="26" presetClass="emph" presetSubtype="0" repeatCount="300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1" dur="300" tmFilter="0, 0; .2, .5; .8, .5; 1, 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32" dur="150" autoRev="1" fill="hold"/>
                                        <p:tgtEl>
                                          <p:spTgt spid="2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33" presetID="26" presetClass="emph" presetSubtype="0" repeatCount="300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4" dur="300" tmFilter="0, 0; .2, .5; .8, .5; 1, 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35" dur="150" autoRev="1" fill="hold"/>
                                        <p:tgtEl>
                                          <p:spTgt spid="2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36" presetID="26" presetClass="emph" presetSubtype="0" repeatCount="300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7" dur="300" tmFilter="0, 0; .2, .5; .8, .5; 1, 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38" dur="150" autoRev="1" fill="hold"/>
                                        <p:tgtEl>
                                          <p:spTgt spid="19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39" presetID="26" presetClass="emph" presetSubtype="0" repeatCount="3000" fill="hold" nodeType="withEffect">
                                  <p:stCondLst>
                                    <p:cond delay="5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0" dur="300" tmFilter="0, 0; .2, .5; .8, .5; 1, 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1" dur="150" autoRev="1" fill="hold"/>
                                        <p:tgtEl>
                                          <p:spTgt spid="2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42" presetID="26" presetClass="emph" presetSubtype="0" repeatCount="3000" fill="hold" nodeType="withEffect">
                                  <p:stCondLst>
                                    <p:cond delay="5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3" dur="300" tmFilter="0, 0; .2, .5; .8, .5; 1, 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4" dur="150" autoRev="1" fill="hold"/>
                                        <p:tgtEl>
                                          <p:spTgt spid="2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45" presetID="26" presetClass="emph" presetSubtype="0" repeatCount="3000" fill="hold" nodeType="withEffect">
                                  <p:stCondLst>
                                    <p:cond delay="5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6" dur="300" tmFilter="0, 0; .2, .5; .8, .5; 1, 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7" dur="150" autoRev="1" fill="hold"/>
                                        <p:tgtEl>
                                          <p:spTgt spid="2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48" presetID="26" presetClass="emph" presetSubtype="0" repeatCount="3000" fill="hold" nodeType="withEffect">
                                  <p:stCondLst>
                                    <p:cond delay="5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9" dur="300" tmFilter="0, 0; .2, .5; .8, .5; 1, 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0" dur="150" autoRev="1" fill="hold"/>
                                        <p:tgtEl>
                                          <p:spTgt spid="20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51" presetID="26" presetClass="emph" presetSubtype="0" repeatCount="300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2" dur="300" tmFilter="0, 0; .2, .5; .8, .5; 1, 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3" dur="150" autoRev="1" fill="hold"/>
                                        <p:tgtEl>
                                          <p:spTgt spid="2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54" presetID="26" presetClass="emph" presetSubtype="0" repeatCount="300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5" dur="300" tmFilter="0, 0; .2, .5; .8, .5; 1, 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6" dur="150" autoRev="1" fill="hold"/>
                                        <p:tgtEl>
                                          <p:spTgt spid="2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57" presetID="26" presetClass="emph" presetSubtype="0" repeatCount="300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8" dur="300" tmFilter="0, 0; .2, .5; .8, .5; 1, 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59" dur="150" autoRev="1" fill="hold"/>
                                        <p:tgtEl>
                                          <p:spTgt spid="2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60" presetID="26" presetClass="emph" presetSubtype="0" repeatCount="3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1" dur="300" tmFilter="0, 0; .2, .5; .8, .5; 1, 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62" dur="150" autoRev="1" fill="hold"/>
                                        <p:tgtEl>
                                          <p:spTgt spid="2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63" presetID="26" presetClass="emph" presetSubtype="0" repeatCount="300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4" dur="300" tmFilter="0, 0; .2, .5; .8, .5; 1, 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65" dur="150" autoRev="1" fill="hold"/>
                                        <p:tgtEl>
                                          <p:spTgt spid="2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66" presetID="26" presetClass="emph" presetSubtype="0" repeatCount="300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7" dur="300" tmFilter="0, 0; .2, .5; .8, .5; 1, 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68" dur="150" autoRev="1" fill="hold"/>
                                        <p:tgtEl>
                                          <p:spTgt spid="2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69" presetID="10" presetClass="exit" presetSubtype="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0" dur="2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2" presetID="10" presetClass="exit" presetSubtype="0" fill="hold" nodeType="withEffect">
                                  <p:stCondLst>
                                    <p:cond delay="4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3" dur="2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5" presetID="10" presetClass="exit" presetSubtype="0" fill="hold" nodeType="withEffect">
                                  <p:stCondLst>
                                    <p:cond delay="4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6" dur="2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8" presetID="10" presetClass="exit" presetSubtype="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9" dur="2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1" presetID="10" presetClass="exit" presetSubtype="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2" dur="2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4" presetID="10" presetClass="exit" presetSubtype="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5" dur="2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7" presetID="10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8" dur="2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0" presetID="10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1" dur="2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3" presetID="10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4" dur="2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6" presetID="10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7" dur="2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9" presetID="10" presetClass="exit" presetSubtype="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0" dur="2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2" presetID="10" presetClass="exit" presetSubtype="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3" dur="2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5" presetID="10" presetClass="exit" presetSubtype="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6" dur="2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8" presetID="10" presetClass="exit" presetSubtype="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9" dur="2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1" presetID="10" presetClass="exit" presetSubtype="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2" dur="2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4" presetID="10" presetClass="exit" presetSubtype="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5" dur="2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7" presetID="10" presetClass="exit" presetSubtype="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8" dur="2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0" presetID="10" presetClass="exit" presetSubtype="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1" dur="2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3" presetID="10" presetClass="exit" presetSubtype="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4" dur="2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6" presetID="10" presetClass="exit" presetSubtype="0" fill="hold" nodeType="withEffect">
                                  <p:stCondLst>
                                    <p:cond delay="5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7" dur="2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9" presetID="10" presetClass="exit" presetSubtype="0" fill="hold" nodeType="withEffect">
                                  <p:stCondLst>
                                    <p:cond delay="5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0" dur="2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2" presetID="10" presetClass="exit" presetSubtype="0" fill="hold" nodeType="withEffect">
                                  <p:stCondLst>
                                    <p:cond delay="5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3" dur="2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5" presetID="10" presetClass="exit" presetSubtype="0" fill="hold" nodeType="withEffect">
                                  <p:stCondLst>
                                    <p:cond delay="5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6" dur="2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8" presetID="10" presetClass="exit" presetSubtype="0" fill="hold" nodeType="withEffect">
                                  <p:stCondLst>
                                    <p:cond delay="5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9" dur="2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1" presetID="10" presetClass="exit" presetSubtype="0" fill="hold" nodeType="withEffect">
                                  <p:stCondLst>
                                    <p:cond delay="5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2" dur="2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4" presetID="10" presetClass="exit" presetSubtype="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5" dur="2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7" presetID="10" presetClass="exit" presetSubtype="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8" dur="2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0" presetID="10" presetClass="exit" presetSubtype="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1" dur="2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3" presetID="10" presetClass="exit" presetSubtype="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4" dur="2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6" presetID="10" presetClass="exit" presetSubtype="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7" dur="2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9" presetID="10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0" dur="2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2" presetID="10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3" dur="2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5" presetID="10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6" dur="2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8" presetID="10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9" dur="2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1" presetID="10" presetClass="exit" presetSubtype="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2" dur="2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4" presetID="10" presetClass="exit" presetSubtype="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5" dur="2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7" presetID="10" presetClass="exit" presetSubtype="0" fill="hold" nodeType="withEffect">
                                  <p:stCondLst>
                                    <p:cond delay="6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8" dur="2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0" presetID="10" presetClass="exit" presetSubtype="0" fill="hold" nodeType="withEffect">
                                  <p:stCondLst>
                                    <p:cond delay="6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1" dur="2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3" presetID="10" presetClass="exit" presetSubtype="0" fill="hold" nodeType="withEffect">
                                  <p:stCondLst>
                                    <p:cond delay="6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4" dur="2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6" presetID="10" presetClass="exit" presetSubtype="0" fill="hold" nodeType="withEffect">
                                  <p:stCondLst>
                                    <p:cond delay="6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7" dur="2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1"/>
      <p:bldP spid="61" grpId="2"/>
      <p:bldP spid="61" grpId="3"/>
      <p:bldP spid="63" grpId="0"/>
      <p:bldP spid="63" grpId="1"/>
      <p:bldP spid="63" grpId="2"/>
      <p:bldP spid="68" grpId="0"/>
      <p:bldP spid="68" grpId="1"/>
      <p:bldP spid="68" grpId="2"/>
      <p:bldP spid="69" grpId="0"/>
      <p:bldP spid="69" grpId="1"/>
      <p:bldP spid="69" grpId="2"/>
      <p:bldP spid="70" grpId="0"/>
      <p:bldP spid="70" grpId="1"/>
      <p:bldP spid="70" grpId="2"/>
      <p:bldP spid="67" grpId="0" animBg="1"/>
      <p:bldP spid="67" grpId="1" animBg="1"/>
      <p:bldP spid="67" grpId="3" animBg="1"/>
      <p:bldP spid="62" grpId="0"/>
      <p:bldP spid="62" grpId="1"/>
      <p:bldP spid="62" grpId="2"/>
      <p:bldP spid="62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845324" y="654723"/>
            <a:ext cx="4917268" cy="4917268"/>
            <a:chOff x="4332381" y="842142"/>
            <a:chExt cx="2268290" cy="226829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" name="矩形 11"/>
            <p:cNvSpPr/>
            <p:nvPr/>
          </p:nvSpPr>
          <p:spPr>
            <a:xfrm rot="19800000">
              <a:off x="4654235" y="929127"/>
              <a:ext cx="1623241" cy="18882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6000" b="1" dirty="0" smtClean="0">
                  <a:blipFill>
                    <a:blip r:embed="rId2"/>
                    <a:stretch>
                      <a:fillRect/>
                    </a:stretch>
                  </a:blipFill>
                  <a:latin typeface="微软雅黑" pitchFamily="34" charset="-122"/>
                  <a:ea typeface="微软雅黑" pitchFamily="34" charset="-122"/>
                </a:rPr>
                <a:t>招</a:t>
              </a:r>
              <a:endParaRPr lang="zh-CN" altLang="en-US" sz="26000" dirty="0">
                <a:blipFill>
                  <a:blip r:embed="rId2"/>
                  <a:stretch>
                    <a:fillRect/>
                  </a:stretch>
                </a:blip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椭圆 66"/>
            <p:cNvSpPr/>
            <p:nvPr/>
          </p:nvSpPr>
          <p:spPr>
            <a:xfrm>
              <a:off x="4332381" y="842142"/>
              <a:ext cx="2268290" cy="2268290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CFF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/>
        </p:nvSpPr>
        <p:spPr>
          <a:xfrm rot="19134500">
            <a:off x="-657214" y="1586806"/>
            <a:ext cx="572464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72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你怎能缺席？</a:t>
            </a:r>
            <a:endParaRPr lang="zh-CN" altLang="en-US" sz="7200" b="1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78925" y="-101278"/>
            <a:ext cx="84201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只要你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想学</a:t>
            </a:r>
            <a:r>
              <a:rPr lang="en-US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或</a:t>
            </a:r>
            <a:r>
              <a:rPr lang="en-US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，只要你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想知道</a:t>
            </a:r>
            <a:endParaRPr lang="en-US" altLang="zh-CN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电脑</a:t>
            </a: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硬件</a:t>
            </a: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软件</a:t>
            </a: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技术</a:t>
            </a: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，哪怕只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有</a:t>
            </a: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台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手机</a:t>
            </a: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，只要你对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科技</a:t>
            </a:r>
            <a:r>
              <a:rPr lang="zh-CN" altLang="zh-CN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有所感悟，那就来吧，加入</a:t>
            </a: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计算机协会</a:t>
            </a:r>
          </a:p>
        </p:txBody>
      </p:sp>
      <p:sp>
        <p:nvSpPr>
          <p:cNvPr id="16" name="矩形 15"/>
          <p:cNvSpPr/>
          <p:nvPr/>
        </p:nvSpPr>
        <p:spPr>
          <a:xfrm>
            <a:off x="2915346" y="107404"/>
            <a:ext cx="11785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endParaRPr lang="zh-CN" altLang="en-US" sz="4000" b="1" dirty="0">
              <a:solidFill>
                <a:srgbClr val="FFC00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418267" y="105927"/>
            <a:ext cx="83067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PS</a:t>
            </a:r>
            <a:endParaRPr lang="zh-CN" altLang="en-US" sz="4000" b="1" dirty="0">
              <a:solidFill>
                <a:srgbClr val="FFC000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6925" y="1022189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电脑</a:t>
            </a:r>
            <a:endParaRPr lang="zh-CN" altLang="en-US" sz="4000" b="1" dirty="0">
              <a:solidFill>
                <a:srgbClr val="FFC000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409899" y="1020061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硬件</a:t>
            </a:r>
            <a:endParaRPr lang="zh-CN" altLang="en-US" sz="4000" b="1" dirty="0">
              <a:solidFill>
                <a:srgbClr val="FFC000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936937" y="1022189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软件</a:t>
            </a:r>
            <a:endParaRPr lang="zh-CN" altLang="en-US" sz="4000" b="1" dirty="0">
              <a:solidFill>
                <a:srgbClr val="FFC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458217" y="1019979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技术</a:t>
            </a:r>
            <a:endParaRPr lang="zh-CN" altLang="en-US" sz="4000" b="1" dirty="0">
              <a:solidFill>
                <a:srgbClr val="FFC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900995" y="1936143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手机</a:t>
            </a:r>
            <a:endParaRPr lang="zh-CN" altLang="en-US" sz="4000" b="1" dirty="0">
              <a:solidFill>
                <a:srgbClr val="FFC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502133" y="1936937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4000" b="1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感悟</a:t>
            </a:r>
            <a:endParaRPr lang="zh-CN" altLang="en-US" sz="4000" b="1" dirty="0">
              <a:solidFill>
                <a:srgbClr val="FFC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68418" y="1936883"/>
            <a:ext cx="7879080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只为等你来</a:t>
            </a:r>
            <a:r>
              <a:rPr lang="zh-CN" altLang="zh-CN" sz="10000" b="1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！</a:t>
            </a:r>
            <a:endParaRPr lang="zh-CN" altLang="en-US" sz="10000" b="1" dirty="0">
              <a:solidFill>
                <a:srgbClr val="FFC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6894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185"/>
    </mc:Choice>
    <mc:Fallback xmlns="">
      <p:transition spd="slow" advClick="0" advTm="101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1600000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2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72222E-6 3.08642E-6 L 0.81042 -0.00216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521" y="-12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400000">
                                      <p:cBhvr>
                                        <p:cTn id="14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16667E-6 1.35802E-6 L 0.12968 0.39444 " pathEditMode="relative" rAng="0" ptsTypes="AA">
                                      <p:cBhvr>
                                        <p:cTn id="16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76" y="1972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48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3" presetClass="entr" presetSubtype="3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3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3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3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3" presetClass="entr" presetSubtype="3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3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3" presetClass="entr" presetSubtype="3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30" presetClass="exit" presetSubtype="0" fill="hold" grpId="3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0" decel="100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0" decel="100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3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0" decel="100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0" decel="100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60" decel="100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0" decel="100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3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60" decel="100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60" decel="100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3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60" decel="100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60" decel="100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3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60" decel="100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60" decel="100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3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60" decel="100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0" decel="100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3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0" decel="100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60" decel="100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3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60" decel="100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60" decel="100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3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-9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60" decel="100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60" decel="100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0.4+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240" accel="100000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0.4-0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42" presetClass="path" presetSubtype="0" fill="hold" grpId="1" nodeType="withEffect">
                                  <p:stCondLst>
                                    <p:cond delay="4300"/>
                                  </p:stCondLst>
                                  <p:childTnLst>
                                    <p:animMotion origin="layout" path="M 1.66667E-6 4.81481E-6 L 0.04375 4.81481E-6 " pathEditMode="relative" rAng="0" ptsTypes="AA">
                                      <p:cBhvr>
                                        <p:cTn id="153" dur="27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7" y="0"/>
                                    </p:animMotion>
                                  </p:childTnLst>
                                </p:cTn>
                              </p:par>
                              <p:par>
                                <p:cTn id="154" presetID="2" presetClass="exit" presetSubtype="2" fill="hold" grpId="2" nodeType="withEffect">
                                  <p:stCondLst>
                                    <p:cond delay="7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5" dur="3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3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4" grpId="2"/>
      <p:bldP spid="14" grpId="3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4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>
            <a:spLocks/>
          </p:cNvSpPr>
          <p:nvPr/>
        </p:nvSpPr>
        <p:spPr bwMode="auto">
          <a:xfrm>
            <a:off x="3118812" y="399720"/>
            <a:ext cx="2057925" cy="1371950"/>
          </a:xfrm>
          <a:custGeom>
            <a:avLst/>
            <a:gdLst>
              <a:gd name="T0" fmla="*/ 0 w 654"/>
              <a:gd name="T1" fmla="*/ 2147483647 h 436"/>
              <a:gd name="T2" fmla="*/ 2147483647 w 654"/>
              <a:gd name="T3" fmla="*/ 2147483647 h 436"/>
              <a:gd name="T4" fmla="*/ 2147483647 w 654"/>
              <a:gd name="T5" fmla="*/ 2147483647 h 436"/>
              <a:gd name="T6" fmla="*/ 0 w 654"/>
              <a:gd name="T7" fmla="*/ 2147483647 h 436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654" h="436">
                <a:moveTo>
                  <a:pt x="0" y="436"/>
                </a:moveTo>
                <a:cubicBezTo>
                  <a:pt x="654" y="17"/>
                  <a:pt x="654" y="17"/>
                  <a:pt x="654" y="17"/>
                </a:cubicBezTo>
                <a:cubicBezTo>
                  <a:pt x="654" y="17"/>
                  <a:pt x="442" y="0"/>
                  <a:pt x="241" y="143"/>
                </a:cubicBezTo>
                <a:cubicBezTo>
                  <a:pt x="241" y="143"/>
                  <a:pt x="91" y="236"/>
                  <a:pt x="0" y="43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Freeform 7"/>
          <p:cNvSpPr>
            <a:spLocks/>
          </p:cNvSpPr>
          <p:nvPr/>
        </p:nvSpPr>
        <p:spPr bwMode="auto">
          <a:xfrm>
            <a:off x="2941657" y="438348"/>
            <a:ext cx="2974336" cy="2060589"/>
          </a:xfrm>
          <a:custGeom>
            <a:avLst/>
            <a:gdLst>
              <a:gd name="T0" fmla="*/ 0 w 945"/>
              <a:gd name="T1" fmla="*/ 2147483647 h 655"/>
              <a:gd name="T2" fmla="*/ 2147483647 w 945"/>
              <a:gd name="T3" fmla="*/ 2147483647 h 655"/>
              <a:gd name="T4" fmla="*/ 2147483647 w 945"/>
              <a:gd name="T5" fmla="*/ 2147483647 h 655"/>
              <a:gd name="T6" fmla="*/ 2147483647 w 945"/>
              <a:gd name="T7" fmla="*/ 2147483647 h 655"/>
              <a:gd name="T8" fmla="*/ 0 w 945"/>
              <a:gd name="T9" fmla="*/ 2147483647 h 65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45" h="655">
                <a:moveTo>
                  <a:pt x="0" y="655"/>
                </a:moveTo>
                <a:cubicBezTo>
                  <a:pt x="945" y="49"/>
                  <a:pt x="945" y="49"/>
                  <a:pt x="945" y="49"/>
                </a:cubicBezTo>
                <a:cubicBezTo>
                  <a:pt x="945" y="49"/>
                  <a:pt x="811" y="0"/>
                  <a:pt x="710" y="5"/>
                </a:cubicBezTo>
                <a:cubicBezTo>
                  <a:pt x="56" y="424"/>
                  <a:pt x="56" y="424"/>
                  <a:pt x="56" y="424"/>
                </a:cubicBezTo>
                <a:cubicBezTo>
                  <a:pt x="56" y="424"/>
                  <a:pt x="10" y="523"/>
                  <a:pt x="0" y="65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Freeform 8"/>
          <p:cNvSpPr>
            <a:spLocks/>
          </p:cNvSpPr>
          <p:nvPr/>
        </p:nvSpPr>
        <p:spPr bwMode="auto">
          <a:xfrm>
            <a:off x="2923009" y="591527"/>
            <a:ext cx="3512460" cy="2498815"/>
          </a:xfrm>
          <a:custGeom>
            <a:avLst/>
            <a:gdLst>
              <a:gd name="T0" fmla="*/ 2147483647 w 1116"/>
              <a:gd name="T1" fmla="*/ 2147483647 h 794"/>
              <a:gd name="T2" fmla="*/ 2147483647 w 1116"/>
              <a:gd name="T3" fmla="*/ 2147483647 h 794"/>
              <a:gd name="T4" fmla="*/ 2147483647 w 1116"/>
              <a:gd name="T5" fmla="*/ 0 h 794"/>
              <a:gd name="T6" fmla="*/ 2147483647 w 1116"/>
              <a:gd name="T7" fmla="*/ 2147483647 h 794"/>
              <a:gd name="T8" fmla="*/ 2147483647 w 1116"/>
              <a:gd name="T9" fmla="*/ 2147483647 h 79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16" h="794">
                <a:moveTo>
                  <a:pt x="18" y="794"/>
                </a:moveTo>
                <a:cubicBezTo>
                  <a:pt x="1116" y="89"/>
                  <a:pt x="1116" y="89"/>
                  <a:pt x="1116" y="89"/>
                </a:cubicBezTo>
                <a:cubicBezTo>
                  <a:pt x="1116" y="89"/>
                  <a:pt x="1015" y="24"/>
                  <a:pt x="951" y="0"/>
                </a:cubicBezTo>
                <a:cubicBezTo>
                  <a:pt x="6" y="606"/>
                  <a:pt x="6" y="606"/>
                  <a:pt x="6" y="606"/>
                </a:cubicBezTo>
                <a:cubicBezTo>
                  <a:pt x="6" y="606"/>
                  <a:pt x="0" y="723"/>
                  <a:pt x="18" y="794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Freeform 9"/>
          <p:cNvSpPr>
            <a:spLocks/>
          </p:cNvSpPr>
          <p:nvPr/>
        </p:nvSpPr>
        <p:spPr bwMode="auto">
          <a:xfrm>
            <a:off x="2980285" y="872577"/>
            <a:ext cx="3841461" cy="2721257"/>
          </a:xfrm>
          <a:custGeom>
            <a:avLst/>
            <a:gdLst>
              <a:gd name="T0" fmla="*/ 2147483647 w 1221"/>
              <a:gd name="T1" fmla="*/ 2147483647 h 865"/>
              <a:gd name="T2" fmla="*/ 2147483647 w 1221"/>
              <a:gd name="T3" fmla="*/ 2147483647 h 865"/>
              <a:gd name="T4" fmla="*/ 2147483647 w 1221"/>
              <a:gd name="T5" fmla="*/ 0 h 865"/>
              <a:gd name="T6" fmla="*/ 0 w 1221"/>
              <a:gd name="T7" fmla="*/ 2147483647 h 865"/>
              <a:gd name="T8" fmla="*/ 2147483647 w 1221"/>
              <a:gd name="T9" fmla="*/ 2147483647 h 86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21" h="865">
                <a:moveTo>
                  <a:pt x="53" y="865"/>
                </a:moveTo>
                <a:cubicBezTo>
                  <a:pt x="1221" y="116"/>
                  <a:pt x="1221" y="116"/>
                  <a:pt x="1221" y="116"/>
                </a:cubicBezTo>
                <a:cubicBezTo>
                  <a:pt x="1221" y="116"/>
                  <a:pt x="1149" y="37"/>
                  <a:pt x="1098" y="0"/>
                </a:cubicBezTo>
                <a:cubicBezTo>
                  <a:pt x="0" y="705"/>
                  <a:pt x="0" y="705"/>
                  <a:pt x="0" y="705"/>
                </a:cubicBezTo>
                <a:cubicBezTo>
                  <a:pt x="0" y="705"/>
                  <a:pt x="16" y="789"/>
                  <a:pt x="53" y="86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Freeform 10"/>
          <p:cNvSpPr>
            <a:spLocks/>
          </p:cNvSpPr>
          <p:nvPr/>
        </p:nvSpPr>
        <p:spPr bwMode="auto">
          <a:xfrm>
            <a:off x="3146783" y="1237543"/>
            <a:ext cx="3961340" cy="2794517"/>
          </a:xfrm>
          <a:custGeom>
            <a:avLst/>
            <a:gdLst>
              <a:gd name="T0" fmla="*/ 2147483647 w 1259"/>
              <a:gd name="T1" fmla="*/ 2147483647 h 888"/>
              <a:gd name="T2" fmla="*/ 2147483647 w 1259"/>
              <a:gd name="T3" fmla="*/ 2147483647 h 888"/>
              <a:gd name="T4" fmla="*/ 2147483647 w 1259"/>
              <a:gd name="T5" fmla="*/ 0 h 888"/>
              <a:gd name="T6" fmla="*/ 0 w 1259"/>
              <a:gd name="T7" fmla="*/ 2147483647 h 888"/>
              <a:gd name="T8" fmla="*/ 2147483647 w 1259"/>
              <a:gd name="T9" fmla="*/ 2147483647 h 8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59" h="888">
                <a:moveTo>
                  <a:pt x="87" y="888"/>
                </a:moveTo>
                <a:cubicBezTo>
                  <a:pt x="1259" y="136"/>
                  <a:pt x="1259" y="136"/>
                  <a:pt x="1259" y="136"/>
                </a:cubicBezTo>
                <a:cubicBezTo>
                  <a:pt x="1259" y="136"/>
                  <a:pt x="1204" y="36"/>
                  <a:pt x="1168" y="0"/>
                </a:cubicBezTo>
                <a:cubicBezTo>
                  <a:pt x="0" y="749"/>
                  <a:pt x="0" y="749"/>
                  <a:pt x="0" y="749"/>
                </a:cubicBezTo>
                <a:cubicBezTo>
                  <a:pt x="0" y="749"/>
                  <a:pt x="52" y="848"/>
                  <a:pt x="87" y="888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" name="Freeform 11"/>
          <p:cNvSpPr>
            <a:spLocks/>
          </p:cNvSpPr>
          <p:nvPr/>
        </p:nvSpPr>
        <p:spPr bwMode="auto">
          <a:xfrm>
            <a:off x="3419842" y="1665111"/>
            <a:ext cx="3868101" cy="2737241"/>
          </a:xfrm>
          <a:custGeom>
            <a:avLst/>
            <a:gdLst>
              <a:gd name="T0" fmla="*/ 2147483647 w 1229"/>
              <a:gd name="T1" fmla="*/ 2147483647 h 870"/>
              <a:gd name="T2" fmla="*/ 2147483647 w 1229"/>
              <a:gd name="T3" fmla="*/ 2147483647 h 870"/>
              <a:gd name="T4" fmla="*/ 2147483647 w 1229"/>
              <a:gd name="T5" fmla="*/ 0 h 870"/>
              <a:gd name="T6" fmla="*/ 0 w 1229"/>
              <a:gd name="T7" fmla="*/ 2147483647 h 870"/>
              <a:gd name="T8" fmla="*/ 2147483647 w 1229"/>
              <a:gd name="T9" fmla="*/ 2147483647 h 87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29" h="870">
                <a:moveTo>
                  <a:pt x="120" y="870"/>
                </a:moveTo>
                <a:cubicBezTo>
                  <a:pt x="1229" y="159"/>
                  <a:pt x="1229" y="159"/>
                  <a:pt x="1229" y="159"/>
                </a:cubicBezTo>
                <a:cubicBezTo>
                  <a:pt x="1229" y="159"/>
                  <a:pt x="1199" y="48"/>
                  <a:pt x="1172" y="0"/>
                </a:cubicBezTo>
                <a:cubicBezTo>
                  <a:pt x="0" y="752"/>
                  <a:pt x="0" y="752"/>
                  <a:pt x="0" y="752"/>
                </a:cubicBezTo>
                <a:cubicBezTo>
                  <a:pt x="0" y="752"/>
                  <a:pt x="73" y="836"/>
                  <a:pt x="120" y="87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Freeform 12"/>
          <p:cNvSpPr>
            <a:spLocks/>
          </p:cNvSpPr>
          <p:nvPr/>
        </p:nvSpPr>
        <p:spPr bwMode="auto">
          <a:xfrm>
            <a:off x="3798127" y="2165940"/>
            <a:ext cx="3552419" cy="2526787"/>
          </a:xfrm>
          <a:custGeom>
            <a:avLst/>
            <a:gdLst>
              <a:gd name="T0" fmla="*/ 2147483647 w 1129"/>
              <a:gd name="T1" fmla="*/ 2147483647 h 803"/>
              <a:gd name="T2" fmla="*/ 2147483647 w 1129"/>
              <a:gd name="T3" fmla="*/ 2147483647 h 803"/>
              <a:gd name="T4" fmla="*/ 2147483647 w 1129"/>
              <a:gd name="T5" fmla="*/ 0 h 803"/>
              <a:gd name="T6" fmla="*/ 0 w 1129"/>
              <a:gd name="T7" fmla="*/ 2147483647 h 803"/>
              <a:gd name="T8" fmla="*/ 2147483647 w 1129"/>
              <a:gd name="T9" fmla="*/ 2147483647 h 80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29" h="803">
                <a:moveTo>
                  <a:pt x="160" y="803"/>
                </a:moveTo>
                <a:cubicBezTo>
                  <a:pt x="1125" y="184"/>
                  <a:pt x="1125" y="184"/>
                  <a:pt x="1125" y="184"/>
                </a:cubicBezTo>
                <a:cubicBezTo>
                  <a:pt x="1125" y="184"/>
                  <a:pt x="1129" y="87"/>
                  <a:pt x="1109" y="0"/>
                </a:cubicBezTo>
                <a:cubicBezTo>
                  <a:pt x="0" y="711"/>
                  <a:pt x="0" y="711"/>
                  <a:pt x="0" y="711"/>
                </a:cubicBezTo>
                <a:cubicBezTo>
                  <a:pt x="0" y="711"/>
                  <a:pt x="109" y="785"/>
                  <a:pt x="160" y="80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Freeform 13"/>
          <p:cNvSpPr>
            <a:spLocks/>
          </p:cNvSpPr>
          <p:nvPr/>
        </p:nvSpPr>
        <p:spPr bwMode="auto">
          <a:xfrm>
            <a:off x="4301620" y="2744024"/>
            <a:ext cx="3036939" cy="2108542"/>
          </a:xfrm>
          <a:custGeom>
            <a:avLst/>
            <a:gdLst>
              <a:gd name="T0" fmla="*/ 2147483647 w 965"/>
              <a:gd name="T1" fmla="*/ 2147483647 h 670"/>
              <a:gd name="T2" fmla="*/ 2147483647 w 965"/>
              <a:gd name="T3" fmla="*/ 2147483647 h 670"/>
              <a:gd name="T4" fmla="*/ 2147483647 w 965"/>
              <a:gd name="T5" fmla="*/ 0 h 670"/>
              <a:gd name="T6" fmla="*/ 0 w 965"/>
              <a:gd name="T7" fmla="*/ 2147483647 h 670"/>
              <a:gd name="T8" fmla="*/ 2147483647 w 965"/>
              <a:gd name="T9" fmla="*/ 2147483647 h 67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65" h="670">
                <a:moveTo>
                  <a:pt x="224" y="670"/>
                </a:moveTo>
                <a:cubicBezTo>
                  <a:pt x="919" y="225"/>
                  <a:pt x="919" y="225"/>
                  <a:pt x="919" y="225"/>
                </a:cubicBezTo>
                <a:cubicBezTo>
                  <a:pt x="919" y="225"/>
                  <a:pt x="965" y="103"/>
                  <a:pt x="965" y="0"/>
                </a:cubicBezTo>
                <a:cubicBezTo>
                  <a:pt x="0" y="619"/>
                  <a:pt x="0" y="619"/>
                  <a:pt x="0" y="619"/>
                </a:cubicBezTo>
                <a:cubicBezTo>
                  <a:pt x="0" y="619"/>
                  <a:pt x="95" y="662"/>
                  <a:pt x="224" y="67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2928042" y="445736"/>
            <a:ext cx="4422504" cy="44225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Freeform 14"/>
          <p:cNvSpPr>
            <a:spLocks/>
          </p:cNvSpPr>
          <p:nvPr/>
        </p:nvSpPr>
        <p:spPr bwMode="auto">
          <a:xfrm>
            <a:off x="5006242" y="3452643"/>
            <a:ext cx="2187129" cy="1547773"/>
          </a:xfrm>
          <a:custGeom>
            <a:avLst/>
            <a:gdLst>
              <a:gd name="T0" fmla="*/ 0 w 695"/>
              <a:gd name="T1" fmla="*/ 2147483647 h 492"/>
              <a:gd name="T2" fmla="*/ 2147483647 w 695"/>
              <a:gd name="T3" fmla="*/ 0 h 492"/>
              <a:gd name="T4" fmla="*/ 0 w 695"/>
              <a:gd name="T5" fmla="*/ 2147483647 h 49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695" h="492">
                <a:moveTo>
                  <a:pt x="0" y="445"/>
                </a:moveTo>
                <a:cubicBezTo>
                  <a:pt x="0" y="445"/>
                  <a:pt x="482" y="492"/>
                  <a:pt x="695" y="0"/>
                </a:cubicBezTo>
                <a:lnTo>
                  <a:pt x="0" y="445"/>
                </a:ln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24803" y="152219"/>
            <a:ext cx="290414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5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招新</a:t>
            </a:r>
            <a:endParaRPr lang="en-US" altLang="zh-CN" sz="50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5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时间</a:t>
            </a:r>
            <a:r>
              <a:rPr lang="zh-CN" altLang="zh-CN" sz="5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endParaRPr lang="zh-CN" altLang="zh-CN" sz="5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565097" y="1588911"/>
            <a:ext cx="3155030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21</a:t>
            </a:r>
            <a:r>
              <a:rPr lang="en-US" altLang="zh-CN" sz="7200" dirty="0" smtClean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&amp;</a:t>
            </a:r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22</a:t>
            </a:r>
          </a:p>
          <a:p>
            <a:pPr algn="ctr"/>
            <a:r>
              <a:rPr lang="zh-CN" altLang="en-US" sz="7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号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877239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9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353892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9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802311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9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250820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9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8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3717497" y="1588911"/>
            <a:ext cx="72648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9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817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921"/>
    </mc:Choice>
    <mc:Fallback xmlns="">
      <p:transition spd="slow" advClick="0" advTm="6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45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1" nodeType="withEffect">
                                  <p:stCondLst>
                                    <p:cond delay="50"/>
                                  </p:stCondLst>
                                  <p:childTnLst>
                                    <p:animRot by="21600000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45" presetClass="entr" presetSubtype="0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7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8" presetClass="emp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8" presetID="45" presetClass="entr" presetSubtype="0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7" presetClass="entr" presetSubtype="1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8" presetClass="emph" presetSubtype="0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Rot by="21600000">
                                      <p:cBhvr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45" presetClass="entr" presetSubtype="0" fill="hold" grpId="2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7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8" presetClass="emp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1600000">
                                      <p:cBhvr>
                                        <p:cTn id="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7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7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45" presetClass="entr" presetSubtype="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8" presetClass="emp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21600000">
                                      <p:cBhvr>
                                        <p:cTn id="8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45" presetClass="entr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7" presetClass="entr" presetSubtype="1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8" presetClass="emph" presetSubtype="0" fill="hold" grpId="1" nodeType="withEffect">
                                  <p:stCondLst>
                                    <p:cond delay="350"/>
                                  </p:stCondLst>
                                  <p:childTnLst>
                                    <p:animRot by="21600000">
                                      <p:cBhvr>
                                        <p:cTn id="9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3" presetID="45" presetClass="entr" presetSubtype="0" fill="hold" grpId="2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17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8" presetClass="emph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21600000">
                                      <p:cBhvr>
                                        <p:cTn id="10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4" presetID="45" presetClass="entr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8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xit" presetSubtype="0" fill="hold" grpId="1" nodeType="withEffect">
                                  <p:stCondLst>
                                    <p:cond delay="2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2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8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4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0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6" dur="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4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2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8" dur="4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xit" presetSubtype="0" fill="hold" grpId="1" nodeType="withEffect">
                                  <p:stCondLst>
                                    <p:cond delay="2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4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6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2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8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10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4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0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10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6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2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10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8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10" presetClass="exit" presetSubtype="0" fill="hold" grpId="1" nodeType="withEffect">
                                  <p:stCondLst>
                                    <p:cond delay="2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4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7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4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10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6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0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10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2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6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7" presetID="10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8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0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2"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3" presetID="10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4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8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9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0"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2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4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5" presetID="10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6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8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0" dur="4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1" presetID="10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2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4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6" dur="4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7" presetID="10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8" dur="4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3" presetID="10" presetClass="exit" presetSubtype="0" fill="hold" grpId="1" nodeType="withEffect">
                                  <p:stCondLst>
                                    <p:cond delay="2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4" dur="4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6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7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4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4" dur="4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5" presetID="10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6" dur="4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8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0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1" presetID="10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2" dur="4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4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6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7" presetID="10" presetClass="exit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8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2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3" presetID="10" presetClass="exit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4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8" dur="4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9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0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2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4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5" presetID="10" presetClass="exit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6" dur="4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0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1" presetID="10" presetClass="exit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2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6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7" presetID="10" presetClass="exit" presetSubtype="0" fill="hold" grpId="1" nodeType="withEffect">
                                  <p:stCondLst>
                                    <p:cond delay="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8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0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2" dur="4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3" presetID="10" presetClass="exit" presetSubtype="0" fill="hold" grpId="1" nodeType="withEffect">
                                  <p:stCondLst>
                                    <p:cond delay="2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4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7" dur="4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9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2" presetID="1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4" presetID="42" presetClass="path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8.33333E-7 3.33333E-6 L -0.24323 0.00308 " pathEditMode="relative" rAng="0" ptsTypes="AA">
                                      <p:cBhvr>
                                        <p:cTn id="41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70" y="154"/>
                                    </p:animMotion>
                                  </p:childTnLst>
                                </p:cTn>
                              </p:par>
                              <p:par>
                                <p:cTn id="416" presetID="42" presetClass="path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8.33333E-7 -1.23457E-6 L -0.24323 0.00185 " pathEditMode="relative" rAng="0" ptsTypes="AA">
                                      <p:cBhvr>
                                        <p:cTn id="4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70" y="93"/>
                                    </p:animMotion>
                                  </p:childTnLst>
                                </p:cTn>
                              </p:par>
                              <p:par>
                                <p:cTn id="418" presetID="1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0" presetID="1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2" presetID="1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4" presetID="1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6" presetID="1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presetID="1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0" presetID="1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2" presetID="1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4" presetID="1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6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8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0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2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4" presetID="1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6" presetID="10" presetClass="exit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2" grpId="3" animBg="1"/>
      <p:bldP spid="3" grpId="0" animBg="1"/>
      <p:bldP spid="3" grpId="1" animBg="1"/>
      <p:bldP spid="3" grpId="2" animBg="1"/>
      <p:bldP spid="3" grpId="3" animBg="1"/>
      <p:bldP spid="4" grpId="0" animBg="1"/>
      <p:bldP spid="4" grpId="1" animBg="1"/>
      <p:bldP spid="4" grpId="2" animBg="1"/>
      <p:bldP spid="4" grpId="3" animBg="1"/>
      <p:bldP spid="5" grpId="0" animBg="1"/>
      <p:bldP spid="5" grpId="1" animBg="1"/>
      <p:bldP spid="5" grpId="2" animBg="1"/>
      <p:bldP spid="5" grpId="3" animBg="1"/>
      <p:bldP spid="6" grpId="0" animBg="1"/>
      <p:bldP spid="6" grpId="1" animBg="1"/>
      <p:bldP spid="6" grpId="2" animBg="1"/>
      <p:bldP spid="6" grpId="3" animBg="1"/>
      <p:bldP spid="7" grpId="0" animBg="1"/>
      <p:bldP spid="7" grpId="1" animBg="1"/>
      <p:bldP spid="7" grpId="2" animBg="1"/>
      <p:bldP spid="7" grpId="3" animBg="1"/>
      <p:bldP spid="8" grpId="0" animBg="1"/>
      <p:bldP spid="8" grpId="1" animBg="1"/>
      <p:bldP spid="8" grpId="2" animBg="1"/>
      <p:bldP spid="8" grpId="3" animBg="1"/>
      <p:bldP spid="9" grpId="0" animBg="1"/>
      <p:bldP spid="9" grpId="1" animBg="1"/>
      <p:bldP spid="9" grpId="2" animBg="1"/>
      <p:bldP spid="9" grpId="3" animBg="1"/>
      <p:bldP spid="79" grpId="0" animBg="1"/>
      <p:bldP spid="79" grpId="1" animBg="1"/>
      <p:bldP spid="10" grpId="0" animBg="1"/>
      <p:bldP spid="10" grpId="1" animBg="1"/>
      <p:bldP spid="10" grpId="2" animBg="1"/>
      <p:bldP spid="10" grpId="3" animBg="1"/>
      <p:bldP spid="24" grpId="0"/>
      <p:bldP spid="24" grpId="1"/>
      <p:bldP spid="25" grpId="0"/>
      <p:bldP spid="25" grpId="1"/>
      <p:bldP spid="31" grpId="0"/>
      <p:bldP spid="31" grpId="1"/>
      <p:bldP spid="31" grpId="2"/>
      <p:bldP spid="28" grpId="0"/>
      <p:bldP spid="28" grpId="1"/>
      <p:bldP spid="28" grpId="2"/>
      <p:bldP spid="27" grpId="0"/>
      <p:bldP spid="27" grpId="1"/>
      <p:bldP spid="27" grpId="2"/>
      <p:bldP spid="26" grpId="0"/>
      <p:bldP spid="26" grpId="1"/>
      <p:bldP spid="26" grpId="2"/>
      <p:bldP spid="35" grpId="0"/>
      <p:bldP spid="35" grpId="1"/>
      <p:bldP spid="35" grpId="2"/>
      <p:bldP spid="37" grpId="0"/>
      <p:bldP spid="37" grpId="1"/>
      <p:bldP spid="37" grpId="2"/>
      <p:bldP spid="34" grpId="0"/>
      <p:bldP spid="34" grpId="1"/>
      <p:bldP spid="34" grpId="2"/>
      <p:bldP spid="33" grpId="0"/>
      <p:bldP spid="33" grpId="1"/>
      <p:bldP spid="33" grpId="2"/>
      <p:bldP spid="32" grpId="0"/>
      <p:bldP spid="32" grpId="1"/>
      <p:bldP spid="32" grpId="2"/>
      <p:bldP spid="38" grpId="0"/>
      <p:bldP spid="38" grpId="1"/>
      <p:bldP spid="38" grpId="2"/>
      <p:bldP spid="39" grpId="0"/>
      <p:bldP spid="39" grpId="1"/>
      <p:bldP spid="39" grpId="2"/>
      <p:bldP spid="40" grpId="0"/>
      <p:bldP spid="40" grpId="1"/>
      <p:bldP spid="40" grpId="2"/>
      <p:bldP spid="41" grpId="0"/>
      <p:bldP spid="41" grpId="1"/>
      <p:bldP spid="41" grpId="2"/>
      <p:bldP spid="42" grpId="0"/>
      <p:bldP spid="42" grpId="1"/>
      <p:bldP spid="42" grpId="2"/>
      <p:bldP spid="43" grpId="0"/>
      <p:bldP spid="43" grpId="1"/>
      <p:bldP spid="43" grpId="2"/>
      <p:bldP spid="44" grpId="0"/>
      <p:bldP spid="44" grpId="1"/>
      <p:bldP spid="44" grpId="2"/>
      <p:bldP spid="45" grpId="0"/>
      <p:bldP spid="45" grpId="1"/>
      <p:bldP spid="45" grpId="2"/>
      <p:bldP spid="46" grpId="0"/>
      <p:bldP spid="46" grpId="1"/>
      <p:bldP spid="46" grpId="2"/>
      <p:bldP spid="47" grpId="0"/>
      <p:bldP spid="47" grpId="1"/>
      <p:bldP spid="47" grpId="2"/>
      <p:bldP spid="48" grpId="0"/>
      <p:bldP spid="48" grpId="1"/>
      <p:bldP spid="48" grpId="2"/>
      <p:bldP spid="49" grpId="0"/>
      <p:bldP spid="49" grpId="1"/>
      <p:bldP spid="49" grpId="2"/>
      <p:bldP spid="50" grpId="0"/>
      <p:bldP spid="50" grpId="1"/>
      <p:bldP spid="50" grpId="2"/>
      <p:bldP spid="51" grpId="0"/>
      <p:bldP spid="51" grpId="1"/>
      <p:bldP spid="51" grpId="2"/>
      <p:bldP spid="52" grpId="0"/>
      <p:bldP spid="52" grpId="1"/>
      <p:bldP spid="52" grpId="2"/>
      <p:bldP spid="53" grpId="0"/>
      <p:bldP spid="53" grpId="1"/>
      <p:bldP spid="53" grpId="2"/>
      <p:bldP spid="54" grpId="0"/>
      <p:bldP spid="54" grpId="1"/>
      <p:bldP spid="54" grpId="2"/>
      <p:bldP spid="55" grpId="0"/>
      <p:bldP spid="55" grpId="1"/>
      <p:bldP spid="55" grpId="2"/>
      <p:bldP spid="56" grpId="0"/>
      <p:bldP spid="56" grpId="1"/>
      <p:bldP spid="56" grpId="2"/>
      <p:bldP spid="57" grpId="0"/>
      <p:bldP spid="57" grpId="1"/>
      <p:bldP spid="57" grpId="2"/>
      <p:bldP spid="58" grpId="0"/>
      <p:bldP spid="58" grpId="1"/>
      <p:bldP spid="58" grpId="2"/>
      <p:bldP spid="59" grpId="0"/>
      <p:bldP spid="59" grpId="1"/>
      <p:bldP spid="59" grpId="2"/>
      <p:bldP spid="60" grpId="0"/>
      <p:bldP spid="60" grpId="1"/>
      <p:bldP spid="60" grpId="2"/>
      <p:bldP spid="61" grpId="0"/>
      <p:bldP spid="61" grpId="1"/>
      <p:bldP spid="61" grpId="2"/>
      <p:bldP spid="62" grpId="0"/>
      <p:bldP spid="62" grpId="1"/>
      <p:bldP spid="62" grpId="2"/>
      <p:bldP spid="63" grpId="0"/>
      <p:bldP spid="63" grpId="1"/>
      <p:bldP spid="63" grpId="2"/>
      <p:bldP spid="64" grpId="0"/>
      <p:bldP spid="64" grpId="1"/>
      <p:bldP spid="64" grpId="2"/>
      <p:bldP spid="65" grpId="0"/>
      <p:bldP spid="65" grpId="1"/>
      <p:bldP spid="65" grpId="2"/>
      <p:bldP spid="66" grpId="0"/>
      <p:bldP spid="66" grpId="1"/>
      <p:bldP spid="66" grpId="2"/>
      <p:bldP spid="67" grpId="0"/>
      <p:bldP spid="67" grpId="1"/>
      <p:bldP spid="67" grpId="2"/>
      <p:bldP spid="68" grpId="0"/>
      <p:bldP spid="68" grpId="1"/>
      <p:bldP spid="68" grpId="2"/>
      <p:bldP spid="69" grpId="0"/>
      <p:bldP spid="69" grpId="1"/>
      <p:bldP spid="69" grpId="2"/>
      <p:bldP spid="70" grpId="0"/>
      <p:bldP spid="70" grpId="1"/>
      <p:bldP spid="70" grpId="2"/>
      <p:bldP spid="71" grpId="0"/>
      <p:bldP spid="71" grpId="1"/>
      <p:bldP spid="71" grpId="2"/>
      <p:bldP spid="72" grpId="0"/>
      <p:bldP spid="72" grpId="1"/>
      <p:bldP spid="72" grpId="2"/>
      <p:bldP spid="73" grpId="0"/>
      <p:bldP spid="73" grpId="1"/>
      <p:bldP spid="73" grpId="2"/>
      <p:bldP spid="74" grpId="0"/>
      <p:bldP spid="74" grpId="1"/>
      <p:bldP spid="74" grpId="2"/>
      <p:bldP spid="75" grpId="0"/>
      <p:bldP spid="75" grpId="1"/>
      <p:bldP spid="75" grpId="2"/>
      <p:bldP spid="76" grpId="0"/>
      <p:bldP spid="76" grpId="1"/>
      <p:bldP spid="76" grpId="2"/>
      <p:bldP spid="77" grpId="0"/>
      <p:bldP spid="77" grpId="1"/>
      <p:bldP spid="77" grpId="2"/>
      <p:bldP spid="78" grpId="0"/>
      <p:bldP spid="78" grpId="1"/>
      <p:bldP spid="78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椭圆 26"/>
          <p:cNvSpPr/>
          <p:nvPr/>
        </p:nvSpPr>
        <p:spPr>
          <a:xfrm>
            <a:off x="703398" y="455261"/>
            <a:ext cx="4422504" cy="44225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1299210" y="1043574"/>
            <a:ext cx="3230880" cy="323088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66"/>
          <p:cNvSpPr/>
          <p:nvPr/>
        </p:nvSpPr>
        <p:spPr>
          <a:xfrm>
            <a:off x="1614192" y="1358556"/>
            <a:ext cx="2600917" cy="2600917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66"/>
          <p:cNvSpPr/>
          <p:nvPr/>
        </p:nvSpPr>
        <p:spPr>
          <a:xfrm>
            <a:off x="2116456" y="1860820"/>
            <a:ext cx="1596389" cy="1596389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655570" y="2399934"/>
            <a:ext cx="518160" cy="51816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838045" y="3661504"/>
            <a:ext cx="1013271" cy="101327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66"/>
          <p:cNvSpPr/>
          <p:nvPr/>
        </p:nvSpPr>
        <p:spPr>
          <a:xfrm>
            <a:off x="4936830" y="3760289"/>
            <a:ext cx="815702" cy="815702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66"/>
          <p:cNvSpPr/>
          <p:nvPr/>
        </p:nvSpPr>
        <p:spPr>
          <a:xfrm>
            <a:off x="5094350" y="3917809"/>
            <a:ext cx="500661" cy="500661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263428" y="4086887"/>
            <a:ext cx="162506" cy="16250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7347565" y="365949"/>
            <a:ext cx="1348551" cy="13485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66"/>
          <p:cNvSpPr/>
          <p:nvPr/>
        </p:nvSpPr>
        <p:spPr>
          <a:xfrm>
            <a:off x="7479036" y="497420"/>
            <a:ext cx="1085609" cy="1085609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66"/>
          <p:cNvSpPr/>
          <p:nvPr/>
        </p:nvSpPr>
        <p:spPr>
          <a:xfrm>
            <a:off x="7688678" y="707062"/>
            <a:ext cx="666324" cy="666324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7913702" y="932086"/>
            <a:ext cx="216277" cy="21627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8227507" y="1466075"/>
            <a:ext cx="674276" cy="67427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66"/>
          <p:cNvSpPr/>
          <p:nvPr/>
        </p:nvSpPr>
        <p:spPr>
          <a:xfrm>
            <a:off x="8293243" y="1531811"/>
            <a:ext cx="542805" cy="542805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66"/>
          <p:cNvSpPr/>
          <p:nvPr/>
        </p:nvSpPr>
        <p:spPr>
          <a:xfrm>
            <a:off x="8398064" y="1636632"/>
            <a:ext cx="333162" cy="333162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8510576" y="1749144"/>
            <a:ext cx="108139" cy="108139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4670405" y="1064889"/>
            <a:ext cx="1348551" cy="13485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66"/>
          <p:cNvSpPr/>
          <p:nvPr/>
        </p:nvSpPr>
        <p:spPr>
          <a:xfrm>
            <a:off x="4801876" y="1196360"/>
            <a:ext cx="1085609" cy="1085609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66"/>
          <p:cNvSpPr/>
          <p:nvPr/>
        </p:nvSpPr>
        <p:spPr>
          <a:xfrm>
            <a:off x="5011518" y="1406002"/>
            <a:ext cx="666324" cy="666324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5236542" y="1631026"/>
            <a:ext cx="216277" cy="21627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1291262" y="1056714"/>
            <a:ext cx="3230880" cy="3230880"/>
            <a:chOff x="3067642" y="-990600"/>
            <a:chExt cx="3230880" cy="3230880"/>
          </a:xfrm>
        </p:grpSpPr>
        <p:sp>
          <p:nvSpPr>
            <p:cNvPr id="6" name="椭圆 5"/>
            <p:cNvSpPr/>
            <p:nvPr/>
          </p:nvSpPr>
          <p:spPr>
            <a:xfrm>
              <a:off x="3067642" y="-990600"/>
              <a:ext cx="3230880" cy="3230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Above"/>
              <a:lightRig rig="threePt" dir="t"/>
            </a:scene3d>
            <a:sp3d extrusionH="279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6"/>
            <p:cNvSpPr/>
            <p:nvPr/>
          </p:nvSpPr>
          <p:spPr>
            <a:xfrm>
              <a:off x="3382624" y="-675618"/>
              <a:ext cx="2600917" cy="2600917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Above"/>
              <a:lightRig rig="threePt" dir="t"/>
            </a:scene3d>
            <a:sp3d extrusionH="279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66"/>
            <p:cNvSpPr/>
            <p:nvPr/>
          </p:nvSpPr>
          <p:spPr>
            <a:xfrm>
              <a:off x="3884888" y="-173354"/>
              <a:ext cx="1596389" cy="1596389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Above"/>
              <a:lightRig rig="threePt" dir="t"/>
            </a:scene3d>
            <a:sp3d extrusionH="381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4424002" y="365760"/>
              <a:ext cx="518160" cy="51816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Above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1291262" y="1056714"/>
            <a:ext cx="3230880" cy="3230880"/>
            <a:chOff x="2424880" y="-3991300"/>
            <a:chExt cx="3230880" cy="3230880"/>
          </a:xfrm>
        </p:grpSpPr>
        <p:sp>
          <p:nvSpPr>
            <p:cNvPr id="42" name="椭圆 41"/>
            <p:cNvSpPr/>
            <p:nvPr/>
          </p:nvSpPr>
          <p:spPr>
            <a:xfrm>
              <a:off x="2424880" y="-3991300"/>
              <a:ext cx="3230880" cy="3230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Above">
                <a:rot lat="19800000" lon="0" rev="0"/>
              </a:camera>
              <a:lightRig rig="threePt" dir="t"/>
            </a:scene3d>
            <a:sp3d extrusionH="279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66"/>
            <p:cNvSpPr/>
            <p:nvPr/>
          </p:nvSpPr>
          <p:spPr>
            <a:xfrm>
              <a:off x="2739862" y="-3676318"/>
              <a:ext cx="2600917" cy="2600917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Above">
                <a:rot lat="19800000" lon="0" rev="0"/>
              </a:camera>
              <a:lightRig rig="threePt" dir="t"/>
            </a:scene3d>
            <a:sp3d extrusionH="279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66"/>
            <p:cNvSpPr/>
            <p:nvPr/>
          </p:nvSpPr>
          <p:spPr>
            <a:xfrm>
              <a:off x="3242126" y="-3174054"/>
              <a:ext cx="1596389" cy="1596389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Above">
                <a:rot lat="19800000" lon="0" rev="0"/>
              </a:camera>
              <a:lightRig rig="threePt" dir="t"/>
            </a:scene3d>
            <a:sp3d extrusionH="381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3781240" y="-2634940"/>
              <a:ext cx="518160" cy="51816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Above">
                <a:rot lat="19800000" lon="0" rev="0"/>
              </a:camera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291262" y="1056714"/>
            <a:ext cx="3230880" cy="3230880"/>
            <a:chOff x="2932388" y="2018050"/>
            <a:chExt cx="3230880" cy="3230880"/>
          </a:xfrm>
        </p:grpSpPr>
        <p:sp>
          <p:nvSpPr>
            <p:cNvPr id="10" name="椭圆 9"/>
            <p:cNvSpPr/>
            <p:nvPr/>
          </p:nvSpPr>
          <p:spPr>
            <a:xfrm>
              <a:off x="2932388" y="2018050"/>
              <a:ext cx="3230880" cy="3230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/>
              <a:lightRig rig="threePt" dir="t"/>
            </a:scene3d>
            <a:sp3d extrusionH="279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66"/>
            <p:cNvSpPr/>
            <p:nvPr/>
          </p:nvSpPr>
          <p:spPr>
            <a:xfrm>
              <a:off x="3247370" y="2241592"/>
              <a:ext cx="2600917" cy="2600917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/>
              <a:lightRig rig="threePt" dir="t"/>
            </a:scene3d>
            <a:sp3d extrusionH="381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66"/>
            <p:cNvSpPr/>
            <p:nvPr/>
          </p:nvSpPr>
          <p:spPr>
            <a:xfrm>
              <a:off x="3749634" y="2606696"/>
              <a:ext cx="1596389" cy="1596389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4288748" y="2871490"/>
              <a:ext cx="518160" cy="51816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/>
              <a:lightRig rig="threePt" dir="t"/>
            </a:scene3d>
            <a:sp3d extrusionH="762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291262" y="1056714"/>
            <a:ext cx="3230880" cy="3230880"/>
            <a:chOff x="-3899225" y="-3882756"/>
            <a:chExt cx="3230880" cy="3230880"/>
          </a:xfrm>
        </p:grpSpPr>
        <p:sp>
          <p:nvSpPr>
            <p:cNvPr id="48" name="椭圆 47"/>
            <p:cNvSpPr/>
            <p:nvPr/>
          </p:nvSpPr>
          <p:spPr>
            <a:xfrm>
              <a:off x="-3899225" y="-3882756"/>
              <a:ext cx="3230880" cy="3230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19200000" lon="0" rev="0"/>
              </a:camera>
              <a:lightRig rig="threePt" dir="t"/>
            </a:scene3d>
            <a:sp3d extrusionH="279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66"/>
            <p:cNvSpPr/>
            <p:nvPr/>
          </p:nvSpPr>
          <p:spPr>
            <a:xfrm>
              <a:off x="-3584243" y="-3659214"/>
              <a:ext cx="2600917" cy="2600917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19200000" lon="0" rev="0"/>
              </a:camera>
              <a:lightRig rig="threePt" dir="t"/>
            </a:scene3d>
            <a:sp3d extrusionH="381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66"/>
            <p:cNvSpPr/>
            <p:nvPr/>
          </p:nvSpPr>
          <p:spPr>
            <a:xfrm>
              <a:off x="-3081979" y="-3294110"/>
              <a:ext cx="1596389" cy="1596389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19200000" lon="0" rev="0"/>
              </a:camera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-2542865" y="-3029316"/>
              <a:ext cx="518160" cy="51816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19200000" lon="0" rev="0"/>
              </a:camera>
              <a:lightRig rig="threePt" dir="t"/>
            </a:scene3d>
            <a:sp3d extrusionH="762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1291262" y="1056714"/>
            <a:ext cx="3230880" cy="3230880"/>
            <a:chOff x="-3617015" y="-1345145"/>
            <a:chExt cx="3230880" cy="3230880"/>
          </a:xfrm>
        </p:grpSpPr>
        <p:sp>
          <p:nvSpPr>
            <p:cNvPr id="54" name="椭圆 53"/>
            <p:cNvSpPr/>
            <p:nvPr/>
          </p:nvSpPr>
          <p:spPr>
            <a:xfrm>
              <a:off x="-3617015" y="-1345145"/>
              <a:ext cx="3230880" cy="3230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18600000" lon="0" rev="0"/>
              </a:camera>
              <a:lightRig rig="threePt" dir="t"/>
            </a:scene3d>
            <a:sp3d extrusionH="279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66"/>
            <p:cNvSpPr/>
            <p:nvPr/>
          </p:nvSpPr>
          <p:spPr>
            <a:xfrm>
              <a:off x="-3302033" y="-1264478"/>
              <a:ext cx="2600917" cy="2600917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18600000" lon="0" rev="0"/>
              </a:camera>
              <a:lightRig rig="threePt" dir="t"/>
            </a:scene3d>
            <a:sp3d extrusionH="381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66"/>
            <p:cNvSpPr/>
            <p:nvPr/>
          </p:nvSpPr>
          <p:spPr>
            <a:xfrm>
              <a:off x="-2799769" y="-1013674"/>
              <a:ext cx="1596389" cy="1596389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18600000" lon="0" rev="0"/>
              </a:camera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-2260655" y="-863180"/>
              <a:ext cx="518160" cy="51816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Moderately">
                <a:rot lat="18600000" lon="0" rev="0"/>
              </a:camera>
              <a:lightRig rig="threePt" dir="t"/>
            </a:scene3d>
            <a:sp3d extrusionH="762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291262" y="1059276"/>
            <a:ext cx="3230880" cy="3266418"/>
            <a:chOff x="-5188602" y="1309573"/>
            <a:chExt cx="3230880" cy="3266418"/>
          </a:xfrm>
        </p:grpSpPr>
        <p:sp>
          <p:nvSpPr>
            <p:cNvPr id="14" name="椭圆 13"/>
            <p:cNvSpPr/>
            <p:nvPr/>
          </p:nvSpPr>
          <p:spPr>
            <a:xfrm>
              <a:off x="-5188602" y="1345111"/>
              <a:ext cx="3230880" cy="32308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"/>
              <a:lightRig rig="threePt" dir="t"/>
            </a:scene3d>
            <a:sp3d extrusionH="279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66"/>
            <p:cNvSpPr/>
            <p:nvPr/>
          </p:nvSpPr>
          <p:spPr>
            <a:xfrm>
              <a:off x="-4873620" y="1309573"/>
              <a:ext cx="2600917" cy="2600917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"/>
              <a:lightRig rig="threePt" dir="t"/>
            </a:scene3d>
            <a:sp3d extrusionH="508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66"/>
            <p:cNvSpPr/>
            <p:nvPr/>
          </p:nvSpPr>
          <p:spPr>
            <a:xfrm>
              <a:off x="-4371356" y="1373687"/>
              <a:ext cx="1596389" cy="1596389"/>
            </a:xfrm>
            <a:custGeom>
              <a:avLst/>
              <a:gdLst/>
              <a:ahLst/>
              <a:cxnLst/>
              <a:rect l="l" t="t" r="r" b="b"/>
              <a:pathLst>
                <a:path w="2331118" h="2331118">
                  <a:moveTo>
                    <a:pt x="1165560" y="187067"/>
                  </a:moveTo>
                  <a:cubicBezTo>
                    <a:pt x="625153" y="187067"/>
                    <a:pt x="187067" y="625153"/>
                    <a:pt x="187067" y="1165560"/>
                  </a:cubicBezTo>
                  <a:cubicBezTo>
                    <a:pt x="187067" y="1705967"/>
                    <a:pt x="625153" y="2144053"/>
                    <a:pt x="1165560" y="2144053"/>
                  </a:cubicBezTo>
                  <a:cubicBezTo>
                    <a:pt x="1705967" y="2144053"/>
                    <a:pt x="2144053" y="1705967"/>
                    <a:pt x="2144053" y="1165560"/>
                  </a:cubicBezTo>
                  <a:cubicBezTo>
                    <a:pt x="2144053" y="625153"/>
                    <a:pt x="1705967" y="187067"/>
                    <a:pt x="1165560" y="187067"/>
                  </a:cubicBezTo>
                  <a:close/>
                  <a:moveTo>
                    <a:pt x="1165559" y="0"/>
                  </a:moveTo>
                  <a:cubicBezTo>
                    <a:pt x="1809279" y="0"/>
                    <a:pt x="2331118" y="521839"/>
                    <a:pt x="2331118" y="1165559"/>
                  </a:cubicBezTo>
                  <a:cubicBezTo>
                    <a:pt x="2331118" y="1809279"/>
                    <a:pt x="1809279" y="2331118"/>
                    <a:pt x="1165559" y="2331118"/>
                  </a:cubicBezTo>
                  <a:cubicBezTo>
                    <a:pt x="521839" y="2331118"/>
                    <a:pt x="0" y="1809279"/>
                    <a:pt x="0" y="1165559"/>
                  </a:cubicBezTo>
                  <a:cubicBezTo>
                    <a:pt x="0" y="521839"/>
                    <a:pt x="521839" y="0"/>
                    <a:pt x="116555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"/>
              <a:lightRig rig="threePt" dir="t"/>
            </a:scene3d>
            <a:sp3d extrusionH="762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-3832242" y="1364161"/>
              <a:ext cx="518160" cy="51816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Relaxed"/>
              <a:lightRig rig="threePt" dir="t"/>
            </a:scene3d>
            <a:sp3d extrusionH="10160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Freeform 6"/>
          <p:cNvSpPr>
            <a:spLocks/>
          </p:cNvSpPr>
          <p:nvPr/>
        </p:nvSpPr>
        <p:spPr bwMode="auto">
          <a:xfrm>
            <a:off x="5941913" y="3169178"/>
            <a:ext cx="1112838" cy="1974321"/>
          </a:xfrm>
          <a:custGeom>
            <a:avLst/>
            <a:gdLst>
              <a:gd name="T0" fmla="*/ 3240 w 3305"/>
              <a:gd name="T1" fmla="*/ 1326 h 2800"/>
              <a:gd name="T2" fmla="*/ 3064 w 3305"/>
              <a:gd name="T3" fmla="*/ 2800 h 2800"/>
              <a:gd name="T4" fmla="*/ 264 w 3305"/>
              <a:gd name="T5" fmla="*/ 2800 h 2800"/>
              <a:gd name="T6" fmla="*/ 40 w 3305"/>
              <a:gd name="T7" fmla="*/ 1375 h 2800"/>
              <a:gd name="T8" fmla="*/ 632 w 3305"/>
              <a:gd name="T9" fmla="*/ 0 h 2800"/>
              <a:gd name="T10" fmla="*/ 2648 w 3305"/>
              <a:gd name="T11" fmla="*/ 0 h 2800"/>
              <a:gd name="T12" fmla="*/ 3240 w 3305"/>
              <a:gd name="T13" fmla="*/ 1326 h 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05" h="2800">
                <a:moveTo>
                  <a:pt x="3240" y="1326"/>
                </a:moveTo>
                <a:cubicBezTo>
                  <a:pt x="3305" y="1796"/>
                  <a:pt x="3064" y="2800"/>
                  <a:pt x="3064" y="2800"/>
                </a:cubicBezTo>
                <a:cubicBezTo>
                  <a:pt x="264" y="2800"/>
                  <a:pt x="264" y="2800"/>
                  <a:pt x="264" y="2800"/>
                </a:cubicBezTo>
                <a:cubicBezTo>
                  <a:pt x="264" y="2800"/>
                  <a:pt x="0" y="1789"/>
                  <a:pt x="40" y="1375"/>
                </a:cubicBezTo>
                <a:cubicBezTo>
                  <a:pt x="90" y="869"/>
                  <a:pt x="632" y="0"/>
                  <a:pt x="632" y="0"/>
                </a:cubicBezTo>
                <a:cubicBezTo>
                  <a:pt x="2648" y="0"/>
                  <a:pt x="2648" y="0"/>
                  <a:pt x="2648" y="0"/>
                </a:cubicBezTo>
                <a:cubicBezTo>
                  <a:pt x="2648" y="0"/>
                  <a:pt x="3176" y="863"/>
                  <a:pt x="3240" y="1326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99583">
                <a:schemeClr val="bg1">
                  <a:lumMod val="75000"/>
                </a:schemeClr>
              </a:gs>
              <a:gs pos="25000">
                <a:schemeClr val="bg1"/>
              </a:gs>
              <a:gs pos="72000">
                <a:schemeClr val="bg1"/>
              </a:gs>
            </a:gsLst>
            <a:lin ang="5400000" scaled="1"/>
            <a:tileRect/>
          </a:gradFill>
          <a:ln w="1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Freeform 7"/>
          <p:cNvSpPr>
            <a:spLocks/>
          </p:cNvSpPr>
          <p:nvPr/>
        </p:nvSpPr>
        <p:spPr bwMode="auto">
          <a:xfrm>
            <a:off x="6099076" y="2354791"/>
            <a:ext cx="796925" cy="814388"/>
          </a:xfrm>
          <a:custGeom>
            <a:avLst/>
            <a:gdLst>
              <a:gd name="T0" fmla="*/ 2319 w 2366"/>
              <a:gd name="T1" fmla="*/ 949 h 2004"/>
              <a:gd name="T2" fmla="*/ 2193 w 2366"/>
              <a:gd name="T3" fmla="*/ 2004 h 2004"/>
              <a:gd name="T4" fmla="*/ 189 w 2366"/>
              <a:gd name="T5" fmla="*/ 2004 h 2004"/>
              <a:gd name="T6" fmla="*/ 29 w 2366"/>
              <a:gd name="T7" fmla="*/ 984 h 2004"/>
              <a:gd name="T8" fmla="*/ 453 w 2366"/>
              <a:gd name="T9" fmla="*/ 0 h 2004"/>
              <a:gd name="T10" fmla="*/ 1896 w 2366"/>
              <a:gd name="T11" fmla="*/ 0 h 2004"/>
              <a:gd name="T12" fmla="*/ 2319 w 2366"/>
              <a:gd name="T13" fmla="*/ 949 h 20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66" h="2004">
                <a:moveTo>
                  <a:pt x="2319" y="949"/>
                </a:moveTo>
                <a:cubicBezTo>
                  <a:pt x="2366" y="1286"/>
                  <a:pt x="2193" y="2004"/>
                  <a:pt x="2193" y="2004"/>
                </a:cubicBezTo>
                <a:cubicBezTo>
                  <a:pt x="189" y="2004"/>
                  <a:pt x="189" y="2004"/>
                  <a:pt x="189" y="2004"/>
                </a:cubicBezTo>
                <a:cubicBezTo>
                  <a:pt x="189" y="2004"/>
                  <a:pt x="0" y="1280"/>
                  <a:pt x="29" y="984"/>
                </a:cubicBezTo>
                <a:cubicBezTo>
                  <a:pt x="65" y="622"/>
                  <a:pt x="453" y="0"/>
                  <a:pt x="453" y="0"/>
                </a:cubicBezTo>
                <a:cubicBezTo>
                  <a:pt x="1896" y="0"/>
                  <a:pt x="1896" y="0"/>
                  <a:pt x="1896" y="0"/>
                </a:cubicBezTo>
                <a:cubicBezTo>
                  <a:pt x="1896" y="0"/>
                  <a:pt x="2273" y="618"/>
                  <a:pt x="2319" y="949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99583">
                <a:schemeClr val="bg1">
                  <a:lumMod val="75000"/>
                </a:schemeClr>
              </a:gs>
              <a:gs pos="25000">
                <a:schemeClr val="bg1"/>
              </a:gs>
              <a:gs pos="72000">
                <a:schemeClr val="bg1"/>
              </a:gs>
            </a:gsLst>
            <a:lin ang="5400000" scaled="1"/>
            <a:tileRect/>
          </a:gradFill>
          <a:ln w="1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8"/>
          <p:cNvSpPr>
            <a:spLocks/>
          </p:cNvSpPr>
          <p:nvPr/>
        </p:nvSpPr>
        <p:spPr bwMode="auto">
          <a:xfrm>
            <a:off x="6207026" y="1764241"/>
            <a:ext cx="579438" cy="590550"/>
          </a:xfrm>
          <a:custGeom>
            <a:avLst/>
            <a:gdLst>
              <a:gd name="T0" fmla="*/ 1686 w 1720"/>
              <a:gd name="T1" fmla="*/ 690 h 1457"/>
              <a:gd name="T2" fmla="*/ 1595 w 1720"/>
              <a:gd name="T3" fmla="*/ 1457 h 1457"/>
              <a:gd name="T4" fmla="*/ 138 w 1720"/>
              <a:gd name="T5" fmla="*/ 1457 h 1457"/>
              <a:gd name="T6" fmla="*/ 21 w 1720"/>
              <a:gd name="T7" fmla="*/ 716 h 1457"/>
              <a:gd name="T8" fmla="*/ 329 w 1720"/>
              <a:gd name="T9" fmla="*/ 0 h 1457"/>
              <a:gd name="T10" fmla="*/ 1378 w 1720"/>
              <a:gd name="T11" fmla="*/ 0 h 1457"/>
              <a:gd name="T12" fmla="*/ 1686 w 1720"/>
              <a:gd name="T13" fmla="*/ 690 h 1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20" h="1457">
                <a:moveTo>
                  <a:pt x="1686" y="690"/>
                </a:moveTo>
                <a:cubicBezTo>
                  <a:pt x="1720" y="935"/>
                  <a:pt x="1595" y="1457"/>
                  <a:pt x="1595" y="1457"/>
                </a:cubicBezTo>
                <a:cubicBezTo>
                  <a:pt x="138" y="1457"/>
                  <a:pt x="138" y="1457"/>
                  <a:pt x="138" y="1457"/>
                </a:cubicBezTo>
                <a:cubicBezTo>
                  <a:pt x="138" y="1457"/>
                  <a:pt x="0" y="931"/>
                  <a:pt x="21" y="716"/>
                </a:cubicBezTo>
                <a:cubicBezTo>
                  <a:pt x="47" y="452"/>
                  <a:pt x="329" y="0"/>
                  <a:pt x="329" y="0"/>
                </a:cubicBezTo>
                <a:cubicBezTo>
                  <a:pt x="1378" y="0"/>
                  <a:pt x="1378" y="0"/>
                  <a:pt x="1378" y="0"/>
                </a:cubicBezTo>
                <a:cubicBezTo>
                  <a:pt x="1378" y="0"/>
                  <a:pt x="1653" y="449"/>
                  <a:pt x="1686" y="69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99583">
                <a:schemeClr val="bg1">
                  <a:lumMod val="75000"/>
                </a:schemeClr>
              </a:gs>
              <a:gs pos="25000">
                <a:schemeClr val="bg1"/>
              </a:gs>
              <a:gs pos="72000">
                <a:schemeClr val="bg1"/>
              </a:gs>
            </a:gsLst>
            <a:lin ang="5400000" scaled="1"/>
            <a:tileRect/>
          </a:gradFill>
          <a:ln w="1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9"/>
          <p:cNvSpPr>
            <a:spLocks/>
          </p:cNvSpPr>
          <p:nvPr/>
        </p:nvSpPr>
        <p:spPr bwMode="auto">
          <a:xfrm>
            <a:off x="6287989" y="1337204"/>
            <a:ext cx="417513" cy="427038"/>
          </a:xfrm>
          <a:custGeom>
            <a:avLst/>
            <a:gdLst>
              <a:gd name="T0" fmla="*/ 1215 w 1239"/>
              <a:gd name="T1" fmla="*/ 497 h 1049"/>
              <a:gd name="T2" fmla="*/ 1149 w 1239"/>
              <a:gd name="T3" fmla="*/ 1049 h 1049"/>
              <a:gd name="T4" fmla="*/ 100 w 1239"/>
              <a:gd name="T5" fmla="*/ 1049 h 1049"/>
              <a:gd name="T6" fmla="*/ 16 w 1239"/>
              <a:gd name="T7" fmla="*/ 515 h 1049"/>
              <a:gd name="T8" fmla="*/ 238 w 1239"/>
              <a:gd name="T9" fmla="*/ 0 h 1049"/>
              <a:gd name="T10" fmla="*/ 993 w 1239"/>
              <a:gd name="T11" fmla="*/ 0 h 1049"/>
              <a:gd name="T12" fmla="*/ 1215 w 1239"/>
              <a:gd name="T13" fmla="*/ 497 h 1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9" h="1049">
                <a:moveTo>
                  <a:pt x="1215" y="497"/>
                </a:moveTo>
                <a:cubicBezTo>
                  <a:pt x="1239" y="673"/>
                  <a:pt x="1149" y="1049"/>
                  <a:pt x="1149" y="1049"/>
                </a:cubicBezTo>
                <a:cubicBezTo>
                  <a:pt x="100" y="1049"/>
                  <a:pt x="100" y="1049"/>
                  <a:pt x="100" y="1049"/>
                </a:cubicBezTo>
                <a:cubicBezTo>
                  <a:pt x="100" y="1049"/>
                  <a:pt x="0" y="670"/>
                  <a:pt x="16" y="515"/>
                </a:cubicBezTo>
                <a:cubicBezTo>
                  <a:pt x="34" y="325"/>
                  <a:pt x="238" y="0"/>
                  <a:pt x="238" y="0"/>
                </a:cubicBezTo>
                <a:cubicBezTo>
                  <a:pt x="993" y="0"/>
                  <a:pt x="993" y="0"/>
                  <a:pt x="993" y="0"/>
                </a:cubicBezTo>
                <a:cubicBezTo>
                  <a:pt x="993" y="0"/>
                  <a:pt x="1191" y="323"/>
                  <a:pt x="1215" y="497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99583">
                <a:schemeClr val="bg1">
                  <a:lumMod val="75000"/>
                </a:schemeClr>
              </a:gs>
              <a:gs pos="25000">
                <a:schemeClr val="bg1"/>
              </a:gs>
              <a:gs pos="72000">
                <a:schemeClr val="bg1"/>
              </a:gs>
            </a:gsLst>
            <a:lin ang="5400000" scaled="1"/>
            <a:tileRect/>
          </a:gradFill>
          <a:ln w="1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Freeform 10"/>
          <p:cNvSpPr>
            <a:spLocks/>
          </p:cNvSpPr>
          <p:nvPr/>
        </p:nvSpPr>
        <p:spPr bwMode="auto">
          <a:xfrm>
            <a:off x="6099076" y="694667"/>
            <a:ext cx="796553" cy="642537"/>
          </a:xfrm>
          <a:custGeom>
            <a:avLst/>
            <a:gdLst>
              <a:gd name="T0" fmla="*/ 546 w 1561"/>
              <a:gd name="T1" fmla="*/ 522 h 1044"/>
              <a:gd name="T2" fmla="*/ 781 w 1561"/>
              <a:gd name="T3" fmla="*/ 0 h 1044"/>
              <a:gd name="T4" fmla="*/ 1015 w 1561"/>
              <a:gd name="T5" fmla="*/ 522 h 1044"/>
              <a:gd name="T6" fmla="*/ 1561 w 1561"/>
              <a:gd name="T7" fmla="*/ 1044 h 1044"/>
              <a:gd name="T8" fmla="*/ 0 w 1561"/>
              <a:gd name="T9" fmla="*/ 1044 h 1044"/>
              <a:gd name="T10" fmla="*/ 546 w 1561"/>
              <a:gd name="T11" fmla="*/ 522 h 10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61" h="1044">
                <a:moveTo>
                  <a:pt x="546" y="522"/>
                </a:moveTo>
                <a:cubicBezTo>
                  <a:pt x="710" y="298"/>
                  <a:pt x="781" y="0"/>
                  <a:pt x="781" y="0"/>
                </a:cubicBezTo>
                <a:cubicBezTo>
                  <a:pt x="781" y="0"/>
                  <a:pt x="815" y="232"/>
                  <a:pt x="1015" y="522"/>
                </a:cubicBezTo>
                <a:cubicBezTo>
                  <a:pt x="1218" y="816"/>
                  <a:pt x="1561" y="1044"/>
                  <a:pt x="1561" y="1044"/>
                </a:cubicBezTo>
                <a:cubicBezTo>
                  <a:pt x="0" y="1044"/>
                  <a:pt x="0" y="1044"/>
                  <a:pt x="0" y="1044"/>
                </a:cubicBezTo>
                <a:cubicBezTo>
                  <a:pt x="0" y="1044"/>
                  <a:pt x="337" y="810"/>
                  <a:pt x="546" y="522"/>
                </a:cubicBezTo>
                <a:close/>
              </a:path>
            </a:pathLst>
          </a:custGeom>
          <a:gradFill flip="none" rotWithShape="1">
            <a:gsLst>
              <a:gs pos="99583">
                <a:schemeClr val="bg1">
                  <a:lumMod val="85000"/>
                </a:schemeClr>
              </a:gs>
              <a:gs pos="50000">
                <a:schemeClr val="bg1"/>
              </a:gs>
            </a:gsLst>
            <a:lin ang="5400000" scaled="1"/>
            <a:tileRect/>
          </a:gradFill>
          <a:ln w="1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>
            <a:off x="1643878" y="608630"/>
            <a:ext cx="4207438" cy="2931971"/>
          </a:xfrm>
          <a:custGeom>
            <a:avLst/>
            <a:gdLst/>
            <a:ahLst/>
            <a:cxnLst>
              <a:cxn ang="0">
                <a:pos x="0" y="455"/>
              </a:cxn>
              <a:cxn ang="0">
                <a:pos x="117" y="455"/>
              </a:cxn>
              <a:cxn ang="0">
                <a:pos x="117" y="378"/>
              </a:cxn>
              <a:cxn ang="0">
                <a:pos x="117" y="337"/>
              </a:cxn>
              <a:cxn ang="0">
                <a:pos x="158" y="337"/>
              </a:cxn>
              <a:cxn ang="0">
                <a:pos x="235" y="337"/>
              </a:cxn>
              <a:cxn ang="0">
                <a:pos x="235" y="260"/>
              </a:cxn>
              <a:cxn ang="0">
                <a:pos x="235" y="219"/>
              </a:cxn>
              <a:cxn ang="0">
                <a:pos x="276" y="219"/>
              </a:cxn>
              <a:cxn ang="0">
                <a:pos x="353" y="219"/>
              </a:cxn>
              <a:cxn ang="0">
                <a:pos x="353" y="142"/>
              </a:cxn>
              <a:cxn ang="0">
                <a:pos x="353" y="101"/>
              </a:cxn>
              <a:cxn ang="0">
                <a:pos x="394" y="101"/>
              </a:cxn>
              <a:cxn ang="0">
                <a:pos x="495" y="101"/>
              </a:cxn>
              <a:cxn ang="0">
                <a:pos x="568" y="29"/>
              </a:cxn>
              <a:cxn ang="0">
                <a:pos x="560" y="21"/>
              </a:cxn>
              <a:cxn ang="0">
                <a:pos x="593" y="10"/>
              </a:cxn>
              <a:cxn ang="0">
                <a:pos x="625" y="0"/>
              </a:cxn>
              <a:cxn ang="0">
                <a:pos x="615" y="32"/>
              </a:cxn>
              <a:cxn ang="0">
                <a:pos x="604" y="65"/>
              </a:cxn>
              <a:cxn ang="0">
                <a:pos x="596" y="57"/>
              </a:cxn>
              <a:cxn ang="0">
                <a:pos x="512" y="142"/>
              </a:cxn>
              <a:cxn ang="0">
                <a:pos x="512" y="142"/>
              </a:cxn>
              <a:cxn ang="0">
                <a:pos x="394" y="142"/>
              </a:cxn>
              <a:cxn ang="0">
                <a:pos x="394" y="219"/>
              </a:cxn>
              <a:cxn ang="0">
                <a:pos x="394" y="260"/>
              </a:cxn>
              <a:cxn ang="0">
                <a:pos x="353" y="260"/>
              </a:cxn>
              <a:cxn ang="0">
                <a:pos x="276" y="260"/>
              </a:cxn>
              <a:cxn ang="0">
                <a:pos x="276" y="337"/>
              </a:cxn>
              <a:cxn ang="0">
                <a:pos x="276" y="378"/>
              </a:cxn>
              <a:cxn ang="0">
                <a:pos x="235" y="378"/>
              </a:cxn>
              <a:cxn ang="0">
                <a:pos x="158" y="378"/>
              </a:cxn>
              <a:cxn ang="0">
                <a:pos x="158" y="455"/>
              </a:cxn>
              <a:cxn ang="0">
                <a:pos x="158" y="495"/>
              </a:cxn>
              <a:cxn ang="0">
                <a:pos x="117" y="495"/>
              </a:cxn>
              <a:cxn ang="0">
                <a:pos x="0" y="495"/>
              </a:cxn>
              <a:cxn ang="0">
                <a:pos x="0" y="455"/>
              </a:cxn>
            </a:cxnLst>
            <a:rect l="0" t="0" r="r" b="b"/>
            <a:pathLst>
              <a:path w="625" h="495">
                <a:moveTo>
                  <a:pt x="0" y="455"/>
                </a:moveTo>
                <a:lnTo>
                  <a:pt x="117" y="455"/>
                </a:lnTo>
                <a:lnTo>
                  <a:pt x="117" y="378"/>
                </a:lnTo>
                <a:lnTo>
                  <a:pt x="117" y="337"/>
                </a:lnTo>
                <a:lnTo>
                  <a:pt x="158" y="337"/>
                </a:lnTo>
                <a:lnTo>
                  <a:pt x="235" y="337"/>
                </a:lnTo>
                <a:lnTo>
                  <a:pt x="235" y="260"/>
                </a:lnTo>
                <a:lnTo>
                  <a:pt x="235" y="219"/>
                </a:lnTo>
                <a:lnTo>
                  <a:pt x="276" y="219"/>
                </a:lnTo>
                <a:lnTo>
                  <a:pt x="353" y="219"/>
                </a:lnTo>
                <a:lnTo>
                  <a:pt x="353" y="142"/>
                </a:lnTo>
                <a:lnTo>
                  <a:pt x="353" y="101"/>
                </a:lnTo>
                <a:lnTo>
                  <a:pt x="394" y="101"/>
                </a:lnTo>
                <a:lnTo>
                  <a:pt x="495" y="101"/>
                </a:lnTo>
                <a:lnTo>
                  <a:pt x="568" y="29"/>
                </a:lnTo>
                <a:lnTo>
                  <a:pt x="560" y="21"/>
                </a:lnTo>
                <a:lnTo>
                  <a:pt x="593" y="10"/>
                </a:lnTo>
                <a:lnTo>
                  <a:pt x="625" y="0"/>
                </a:lnTo>
                <a:lnTo>
                  <a:pt x="615" y="32"/>
                </a:lnTo>
                <a:lnTo>
                  <a:pt x="604" y="65"/>
                </a:lnTo>
                <a:lnTo>
                  <a:pt x="596" y="57"/>
                </a:lnTo>
                <a:lnTo>
                  <a:pt x="512" y="142"/>
                </a:lnTo>
                <a:lnTo>
                  <a:pt x="512" y="142"/>
                </a:lnTo>
                <a:lnTo>
                  <a:pt x="394" y="142"/>
                </a:lnTo>
                <a:lnTo>
                  <a:pt x="394" y="219"/>
                </a:lnTo>
                <a:lnTo>
                  <a:pt x="394" y="260"/>
                </a:lnTo>
                <a:lnTo>
                  <a:pt x="353" y="260"/>
                </a:lnTo>
                <a:lnTo>
                  <a:pt x="276" y="260"/>
                </a:lnTo>
                <a:lnTo>
                  <a:pt x="276" y="337"/>
                </a:lnTo>
                <a:lnTo>
                  <a:pt x="276" y="378"/>
                </a:lnTo>
                <a:lnTo>
                  <a:pt x="235" y="378"/>
                </a:lnTo>
                <a:lnTo>
                  <a:pt x="158" y="378"/>
                </a:lnTo>
                <a:lnTo>
                  <a:pt x="158" y="455"/>
                </a:lnTo>
                <a:lnTo>
                  <a:pt x="158" y="495"/>
                </a:lnTo>
                <a:lnTo>
                  <a:pt x="117" y="495"/>
                </a:lnTo>
                <a:lnTo>
                  <a:pt x="0" y="495"/>
                </a:lnTo>
                <a:lnTo>
                  <a:pt x="0" y="455"/>
                </a:lnTo>
              </a:path>
            </a:pathLst>
          </a:custGeom>
          <a:solidFill>
            <a:schemeClr val="bg1"/>
          </a:solidFill>
          <a:ln w="12700">
            <a:noFill/>
          </a:ln>
          <a:effectLst/>
          <a:scene3d>
            <a:camera prst="orthographicFront"/>
            <a:lightRig rig="threePt" dir="t"/>
          </a:scene3d>
          <a:sp3d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微软雅黑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337708" y="1522970"/>
            <a:ext cx="3155031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21</a:t>
            </a:r>
            <a:r>
              <a:rPr lang="en-US" altLang="zh-CN" sz="7200" dirty="0">
                <a:solidFill>
                  <a:srgbClr val="FFC000"/>
                </a:solidFill>
                <a:latin typeface="微软雅黑" pitchFamily="34" charset="-122"/>
                <a:ea typeface="微软雅黑" pitchFamily="34" charset="-122"/>
              </a:rPr>
              <a:t>&amp;</a:t>
            </a:r>
            <a:r>
              <a:rPr lang="en-US" altLang="zh-CN" sz="7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22</a:t>
            </a:r>
          </a:p>
          <a:p>
            <a:pPr algn="ctr"/>
            <a:r>
              <a:rPr lang="zh-CN" altLang="en-US" sz="7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号</a:t>
            </a:r>
            <a:endParaRPr lang="zh-CN" altLang="zh-CN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428682" y="-28575"/>
            <a:ext cx="1852249" cy="58477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sz="3200" b="1" cap="none" spc="0" dirty="0" smtClean="0">
                <a:ln w="11430"/>
                <a:solidFill>
                  <a:schemeClr val="bg1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只等你来</a:t>
            </a:r>
            <a:endParaRPr lang="zh-CN" altLang="en-US" sz="3200" b="1" cap="none" spc="0" dirty="0">
              <a:ln w="11430"/>
              <a:solidFill>
                <a:schemeClr val="bg1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427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94"/>
    </mc:Choice>
    <mc:Fallback xmlns="">
      <p:transition spd="slow" advClick="0" advTm="7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mph" presetSubtype="0" repeatCount="5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3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6" presetClass="emph" presetSubtype="0" repeatCount="5000" autoRev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8" dur="3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" presetClass="emph" presetSubtype="0" repeatCount="5000" autoRev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0" dur="3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repeatCount="5000" autoRev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32" dur="3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repeatCount="6000" autoRev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6" dur="30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6" presetClass="emph" presetSubtype="0" repeatCount="6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48" dur="3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6" presetClass="emph" presetSubtype="0" repeatCount="6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0" dur="3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6" presetClass="emph" presetSubtype="0" repeatCount="6000" autoRev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52" dur="3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2" nodeType="withEffect">
                                  <p:stCondLst>
                                    <p:cond delay="3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2" nodeType="withEffect">
                                  <p:stCondLst>
                                    <p:cond delay="3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2" nodeType="withEffect">
                                  <p:stCondLst>
                                    <p:cond delay="3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2" nodeType="withEffect">
                                  <p:stCondLst>
                                    <p:cond delay="3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" presetClass="emph" presetSubtype="0" repeatCount="6000" autoRev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78" dur="3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6" presetClass="emph" presetSubtype="0" repeatCount="6000" autoRev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80" dur="3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6" presetClass="emph" presetSubtype="0" repeatCount="6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82" dur="3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6" presetClass="emph" presetSubtype="0" repeatCount="60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84" dur="3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6" presetClass="emph" presetSubtype="0" repeatCount="6000" autoRev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0" dur="3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6" presetClass="emph" presetSubtype="0" repeatCount="6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2" dur="3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6" presetClass="emph" presetSubtype="0" repeatCount="6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4" dur="300" fill="hold"/>
                                        <p:tgtEl>
                                          <p:spTgt spid="3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6" presetClass="emph" presetSubtype="0" repeatCount="6000" autoRev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16" dur="300" fill="hold"/>
                                        <p:tgtEl>
                                          <p:spTgt spid="3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grpId="2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0" presetClass="exit" presetSubtype="0" fill="hold" grpId="2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grpId="2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grpId="2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6" presetClass="emph" presetSubtype="0" repeatCount="6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42" dur="300" fill="hold"/>
                                        <p:tgtEl>
                                          <p:spTgt spid="3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43" presetID="6" presetClass="emph" presetSubtype="0" repeatCount="60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44" dur="300" fill="hold"/>
                                        <p:tgtEl>
                                          <p:spTgt spid="3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6" presetClass="emph" presetSubtype="0" repeatCount="6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46" dur="300" fill="hold"/>
                                        <p:tgtEl>
                                          <p:spTgt spid="3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47" presetID="6" presetClass="emph" presetSubtype="0" repeatCount="6000" autoRev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148" dur="300" fill="hold"/>
                                        <p:tgtEl>
                                          <p:spTgt spid="4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grpId="2" nodeType="withEffect">
                                  <p:stCondLst>
                                    <p:cond delay="4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0" presetClass="exit" presetSubtype="0" fill="hold" grpId="2" nodeType="withEffect">
                                  <p:stCondLst>
                                    <p:cond delay="4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grpId="2" nodeType="withEffect">
                                  <p:stCondLst>
                                    <p:cond delay="4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0" presetClass="exit" presetSubtype="0" fill="hold" grpId="2" nodeType="withEffect">
                                  <p:stCondLst>
                                    <p:cond delay="4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0" presetClass="exit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0" presetClass="exit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0" presetClass="exit" presetSubtype="0" fill="hold" grpId="2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xit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2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8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3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42" presetClass="path" presetSubtype="0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animMotion origin="layout" path="M 0.00087 0.00031 L 0.39271 -0.0037 " pathEditMode="relative" rAng="0" ptsTypes="AA">
                                      <p:cBhvr>
                                        <p:cTn id="207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83" y="-216"/>
                                    </p:animMotion>
                                  </p:childTnLst>
                                </p:cTn>
                              </p:par>
                              <p:par>
                                <p:cTn id="208" presetID="22" presetClass="entr" presetSubtype="4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0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1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22" presetClass="entr" presetSubtype="4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6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22" presetClass="exit" presetSubtype="4" fill="hold" grpId="1" nodeType="withEffect">
                                  <p:stCondLst>
                                    <p:cond delay="4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22" presetClass="entr" presetSubtype="4" fill="hold" grpId="0" nodeType="withEffect">
                                  <p:stCondLst>
                                    <p:cond delay="46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2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22" presetClass="exit" presetSubtype="4" fill="hold" grpId="1" nodeType="withEffect">
                                  <p:stCondLst>
                                    <p:cond delay="46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22" presetClass="entr" presetSubtype="4" fill="hold" grpId="0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8" dur="2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22" presetClass="exit" presetSubtype="4" fill="hold" grpId="1" nodeType="withEffect">
                                  <p:stCondLst>
                                    <p:cond delay="49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22" presetClass="entr" presetSubtype="4" fill="hold" grpId="0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4" dur="2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22" presetClass="exit" presetSubtype="4" fill="hold" grpId="1" nodeType="withEffect">
                                  <p:stCondLst>
                                    <p:cond delay="52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2" presetClass="exit" presetSubtype="1" fill="hold" grpId="1" nodeType="withEffect">
                                  <p:stCondLst>
                                    <p:cond delay="5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9" dur="3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3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2" presetClass="exit" presetSubtype="3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3" dur="3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4" dur="3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" grpId="0" animBg="1"/>
      <p:bldP spid="2" grpId="1" animBg="1"/>
      <p:bldP spid="2" grpId="2" animBg="1"/>
      <p:bldP spid="3" grpId="0" animBg="1"/>
      <p:bldP spid="3" grpId="1" animBg="1"/>
      <p:bldP spid="3" grpId="2" animBg="1"/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  <p:bldP spid="32" grpId="0" animBg="1"/>
      <p:bldP spid="32" grpId="1" animBg="1"/>
      <p:bldP spid="32" grpId="2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  <p:bldP spid="35" grpId="0" animBg="1"/>
      <p:bldP spid="35" grpId="1" animBg="1"/>
      <p:bldP spid="35" grpId="2" animBg="1"/>
      <p:bldP spid="36" grpId="0" animBg="1"/>
      <p:bldP spid="36" grpId="1" animBg="1"/>
      <p:bldP spid="36" grpId="2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3" grpId="0" animBg="1"/>
      <p:bldP spid="6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椭圆 26"/>
          <p:cNvSpPr/>
          <p:nvPr/>
        </p:nvSpPr>
        <p:spPr>
          <a:xfrm>
            <a:off x="4893879" y="1082114"/>
            <a:ext cx="3230880" cy="323088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"/>
            <a:lightRig rig="threePt" dir="t"/>
          </a:scene3d>
          <a:sp3d extrusionH="279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66"/>
          <p:cNvSpPr/>
          <p:nvPr/>
        </p:nvSpPr>
        <p:spPr>
          <a:xfrm>
            <a:off x="5208861" y="1046576"/>
            <a:ext cx="2600917" cy="2600917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"/>
            <a:lightRig rig="threePt" dir="t"/>
          </a:scene3d>
          <a:sp3d extrusionH="508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66"/>
          <p:cNvSpPr/>
          <p:nvPr/>
        </p:nvSpPr>
        <p:spPr>
          <a:xfrm>
            <a:off x="5711125" y="1110690"/>
            <a:ext cx="1596389" cy="1596389"/>
          </a:xfrm>
          <a:custGeom>
            <a:avLst/>
            <a:gdLst/>
            <a:ahLst/>
            <a:cxnLst/>
            <a:rect l="l" t="t" r="r" b="b"/>
            <a:pathLst>
              <a:path w="2331118" h="2331118">
                <a:moveTo>
                  <a:pt x="1165560" y="187067"/>
                </a:moveTo>
                <a:cubicBezTo>
                  <a:pt x="625153" y="187067"/>
                  <a:pt x="187067" y="625153"/>
                  <a:pt x="187067" y="1165560"/>
                </a:cubicBezTo>
                <a:cubicBezTo>
                  <a:pt x="187067" y="1705967"/>
                  <a:pt x="625153" y="2144053"/>
                  <a:pt x="1165560" y="2144053"/>
                </a:cubicBezTo>
                <a:cubicBezTo>
                  <a:pt x="1705967" y="2144053"/>
                  <a:pt x="2144053" y="1705967"/>
                  <a:pt x="2144053" y="1165560"/>
                </a:cubicBezTo>
                <a:cubicBezTo>
                  <a:pt x="2144053" y="625153"/>
                  <a:pt x="1705967" y="187067"/>
                  <a:pt x="1165560" y="187067"/>
                </a:cubicBezTo>
                <a:close/>
                <a:moveTo>
                  <a:pt x="1165559" y="0"/>
                </a:moveTo>
                <a:cubicBezTo>
                  <a:pt x="1809279" y="0"/>
                  <a:pt x="2331118" y="521839"/>
                  <a:pt x="2331118" y="1165559"/>
                </a:cubicBezTo>
                <a:cubicBezTo>
                  <a:pt x="2331118" y="1809279"/>
                  <a:pt x="1809279" y="2331118"/>
                  <a:pt x="1165559" y="2331118"/>
                </a:cubicBezTo>
                <a:cubicBezTo>
                  <a:pt x="521839" y="2331118"/>
                  <a:pt x="0" y="1809279"/>
                  <a:pt x="0" y="1165559"/>
                </a:cubicBezTo>
                <a:cubicBezTo>
                  <a:pt x="0" y="521839"/>
                  <a:pt x="521839" y="0"/>
                  <a:pt x="1165559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"/>
            <a:lightRig rig="threePt" dir="t"/>
          </a:scene3d>
          <a:sp3d extrusionH="762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6250239" y="1101164"/>
            <a:ext cx="518160" cy="51816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"/>
            <a:lightRig rig="threePt" dir="t"/>
          </a:scene3d>
          <a:sp3d extrusionH="10160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726430" y="3647493"/>
            <a:ext cx="2051059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中毒？</a:t>
            </a:r>
            <a:endParaRPr lang="zh-CN" altLang="en-US" sz="5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3240" y="198047"/>
            <a:ext cx="236475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5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  脑  故  障：</a:t>
            </a:r>
            <a:endParaRPr lang="zh-CN" altLang="en-US" sz="2500" b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924832" y="918343"/>
            <a:ext cx="172336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理事会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秘书处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技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术部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务部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策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划部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宣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传部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外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联部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微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软小组</a:t>
            </a:r>
            <a:endParaRPr lang="en-US" altLang="zh-CN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38640" y="1317527"/>
            <a:ext cx="581106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办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公软件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——Word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Excel</a:t>
            </a:r>
          </a:p>
          <a:p>
            <a:pPr>
              <a:lnSpc>
                <a:spcPct val="20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图像处理</a:t>
            </a:r>
            <a:r>
              <a:rPr lang="en-US" altLang="zh-CN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Photoshop</a:t>
            </a:r>
          </a:p>
          <a:p>
            <a:pPr>
              <a:lnSpc>
                <a:spcPct val="20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电脑硬</a:t>
            </a:r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件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各种故障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…</a:t>
            </a:r>
          </a:p>
          <a:p>
            <a:pPr>
              <a:lnSpc>
                <a:spcPct val="20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重装系统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——XP/Win7/Win8</a:t>
            </a:r>
          </a:p>
          <a:p>
            <a:pPr>
              <a:lnSpc>
                <a:spcPct val="20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技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术实战</a:t>
            </a:r>
            <a:r>
              <a:rPr lang="en-US" altLang="zh-CN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各种精彩活动！</a:t>
            </a:r>
            <a:endParaRPr lang="zh-CN" altLang="en-US" sz="2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26757" y="198047"/>
            <a:ext cx="246093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5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机  构  组  成 ：</a:t>
            </a:r>
            <a:endParaRPr lang="zh-CN" altLang="en-US" sz="2500" b="1" dirty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19073" y="198047"/>
            <a:ext cx="214033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5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技  术  学  习 </a:t>
            </a:r>
            <a:endParaRPr lang="zh-CN" altLang="en-US" sz="2500" b="1" dirty="0">
              <a:solidFill>
                <a:schemeClr val="bg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391810" y="875570"/>
            <a:ext cx="6389253" cy="2262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机协会：</a:t>
            </a:r>
            <a:endParaRPr lang="en-US" altLang="zh-CN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 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只为等你！</a:t>
            </a:r>
            <a:endParaRPr lang="en-US" altLang="zh-CN" sz="5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334257" y="2867443"/>
            <a:ext cx="255962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灰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尘太多？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60307" y="1368741"/>
            <a:ext cx="2051059" cy="906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蓝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屏？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573428" y="603661"/>
            <a:ext cx="26531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电脑太卡？</a:t>
            </a:r>
          </a:p>
        </p:txBody>
      </p:sp>
      <p:sp>
        <p:nvSpPr>
          <p:cNvPr id="34" name="矩形 33"/>
          <p:cNvSpPr/>
          <p:nvPr/>
        </p:nvSpPr>
        <p:spPr>
          <a:xfrm>
            <a:off x="7099229" y="2898246"/>
            <a:ext cx="2051059" cy="906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没声音？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947273" y="2294232"/>
            <a:ext cx="2051059" cy="906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黑屏？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5601863" y="4104365"/>
            <a:ext cx="2051059" cy="906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死机？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256455" y="448154"/>
            <a:ext cx="2741877" cy="988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重装系统？</a:t>
            </a:r>
            <a:endParaRPr lang="zh-CN" altLang="en-US" sz="4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946108" y="2789498"/>
            <a:ext cx="339733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</a:t>
            </a: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脑开不了机？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472670" y="1732026"/>
            <a:ext cx="26531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上不了网？</a:t>
            </a:r>
            <a:endParaRPr lang="zh-CN" altLang="en-US" sz="4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177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9384"/>
    </mc:Choice>
    <mc:Fallback xmlns="">
      <p:transition spd="slow" advClick="0" advTm="9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0.00988 L -0.53698 -0.33549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858" y="-1629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0 L 0.13975 -0.3 " pathEditMode="relative" rAng="0" ptsTypes="AA">
                                      <p:cBhvr>
                                        <p:cTn id="8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79" y="-150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34568E-6 L 0.19288 0.40061 " pathEditMode="relative" rAng="0" ptsTypes="AA">
                                      <p:cBhvr>
                                        <p:cTn id="10" dur="1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35" y="2003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16425E-6 L -0.67761 0.55727 " pathEditMode="relative" rAng="0" ptsTypes="AA">
                                      <p:cBhvr>
                                        <p:cTn id="12" dur="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889" y="2784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53698 -0.33559 L -0.39306 0.20933 " pathEditMode="relative" rAng="0" ptsTypes="AA">
                                      <p:cBhvr>
                                        <p:cTn id="14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87" y="2723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13975 -0.30009 L 0.00052 0.31924 " pathEditMode="relative" rAng="0" ptsTypes="AA">
                                      <p:cBhvr>
                                        <p:cTn id="16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62" y="30966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0.19288 0.40074 L -0.64497 -0.02686 " pathEditMode="relative" rAng="0" ptsTypes="AA">
                                      <p:cBhvr>
                                        <p:cTn id="18" dur="2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892" y="-2139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0.67761 0.55727 L 0.26388 0.39117 " pathEditMode="relative" rAng="0" ptsTypes="AA">
                                      <p:cBhvr>
                                        <p:cTn id="20" dur="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66" y="-830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39306 0.20933 L 0.10468 -0.3393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878" y="-27447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0052 0.31924 L -0.25573 -0.31275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12" y="-3161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64497 -0.02686 L -0.29202 -0.28002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39" y="-12658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26388 0.39117 L -0.67761 -0.13029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083" y="-2608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fill="hold" grpId="3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10468 -0.33919 L 0.01197 0.1959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35" y="26759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fill="hold" grpId="3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25573 -0.31275 L -0.51042 0.27972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43" y="2960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fill="hold" grpId="3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29201 -0.27993 L 0.20608 -0.0333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896" y="1231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fill="hold" grpId="3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67761 -0.13029 L -0.26632 -0.21921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56" y="-444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4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4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4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4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3" presetClass="entr" presetSubtype="3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pat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2.5E-6 -4.81481E-6 L 0.0625 -0.16111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5" y="-8056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3" presetClass="entr" presetSubtype="3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path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3.33333E-6 1.43652E-6 L 0.12708 -0.00124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54" y="-62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2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3" presetClass="entr" presetSubtype="36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0.04861 0.07754 L -0.12413 -0.03367 " pathEditMode="relative" rAng="0" ptsTypes="AA">
                                      <p:cBhvr>
                                        <p:cTn id="8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85" y="-5561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3" presetClass="entr" presetSubtype="3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path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2.22222E-6 1.63114E-6 L 0.05382 -0.06333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91" y="-3182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2" nodeType="withEffect">
                                  <p:stCondLst>
                                    <p:cond delay="3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23" presetClass="entr" presetSubtype="3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path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4.44444E-6 -1.18937E-6 L -0.05243 -0.13654 " pathEditMode="relative" rAng="0" ptsTypes="AA">
                                      <p:cBhvr>
                                        <p:cTn id="103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2" y="-6827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2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3" presetClass="entr" presetSubtype="36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path" presetSubtype="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animMotion origin="layout" path="M 8.33333E-7 -4.6679E-6 L -0.08733 0.15416 " pathEditMode="relative" rAng="0" ptsTypes="AA">
                                      <p:cBhvr>
                                        <p:cTn id="11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75" y="7692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2" nodeType="withEffect">
                                  <p:stCondLst>
                                    <p:cond delay="3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3" presetClass="entr" presetSubtype="36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path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animMotion origin="layout" path="M 0 3.11708E-6 L -0.15087 3.11708E-6 " pathEditMode="relative" rAng="0" ptsTypes="AA">
                                      <p:cBhvr>
                                        <p:cTn id="125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52" y="0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grpId="2" nodeType="withEffect">
                                  <p:stCondLst>
                                    <p:cond delay="3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3" presetClass="entr" presetSubtype="3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path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1.38889E-6 2.57028E-6 L -0.04445 -0.12543 " pathEditMode="relative" rAng="0" ptsTypes="AA">
                                      <p:cBhvr>
                                        <p:cTn id="13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22" y="-6271"/>
                                    </p:animMotion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grpId="2" nodeType="withEffect">
                                  <p:stCondLst>
                                    <p:cond delay="3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3" presetClass="entr" presetSubtype="3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2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42" presetClass="pat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 -1.73E-7 L 0.05243 -0.09886 " pathEditMode="relative" rAng="0" ptsTypes="AA">
                                      <p:cBhvr>
                                        <p:cTn id="14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2" y="-4943"/>
                                    </p:animMotion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23" presetClass="entr" presetSubtype="3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31" presetClass="exit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4" dur="19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9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9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7" dur="19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18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31" presetClass="exit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0" dur="18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8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800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3" dur="1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17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41" presetClass="entr" presetSubtype="0" fill="hold" grpId="0" nodeType="withEffect">
                                  <p:stCondLst>
                                    <p:cond delay="6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2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2" presetClass="exit" presetSubtype="2" fill="hold" grpId="1" nodeType="withEffect">
                                  <p:stCondLst>
                                    <p:cond delay="1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2" presetClass="exit" presetSubtype="8" fill="hold" grpId="1" nodeType="withEffect">
                                  <p:stCondLst>
                                    <p:cond delay="1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19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23" presetClass="entr" presetSubtype="36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9" presetID="10" presetClass="exit" presetSubtype="0" fill="hold" grpId="1" nodeType="withEffect">
                                  <p:stCondLst>
                                    <p:cond delay="1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23" presetClass="entr" presetSubtype="3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42" presetClass="path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1.38889E-6 2.57028E-6 L -0.04445 -0.12543 " pathEditMode="relative" rAng="0" ptsTypes="AA">
                                      <p:cBhvr>
                                        <p:cTn id="20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22" y="-6271"/>
                                    </p:animMotion>
                                  </p:childTnLst>
                                </p:cTn>
                              </p:par>
                              <p:par>
                                <p:cTn id="210" presetID="10" presetClass="exit" presetSubtype="0" fill="hold" grpId="2" nodeType="withEffect">
                                  <p:stCondLst>
                                    <p:cond delay="3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27" grpId="2" animBg="1"/>
      <p:bldP spid="27" grpId="3" animBg="1"/>
      <p:bldP spid="27" grpId="4" animBg="1"/>
      <p:bldP spid="28" grpId="0" animBg="1"/>
      <p:bldP spid="28" grpId="1" animBg="1"/>
      <p:bldP spid="28" grpId="2" animBg="1"/>
      <p:bldP spid="28" grpId="3" animBg="1"/>
      <p:bldP spid="28" grpId="4" animBg="1"/>
      <p:bldP spid="29" grpId="0" animBg="1"/>
      <p:bldP spid="29" grpId="1" animBg="1"/>
      <p:bldP spid="29" grpId="2" animBg="1"/>
      <p:bldP spid="29" grpId="3" animBg="1"/>
      <p:bldP spid="29" grpId="4" animBg="1"/>
      <p:bldP spid="30" grpId="0" animBg="1"/>
      <p:bldP spid="30" grpId="1" animBg="1"/>
      <p:bldP spid="30" grpId="2" animBg="1"/>
      <p:bldP spid="30" grpId="3" animBg="1"/>
      <p:bldP spid="30" grpId="4" animBg="1"/>
      <p:bldP spid="4" grpId="0"/>
      <p:bldP spid="4" grpId="1"/>
      <p:bldP spid="4" grpId="2"/>
      <p:bldP spid="6" grpId="0"/>
      <p:bldP spid="6" grpId="1"/>
      <p:bldP spid="14" grpId="0"/>
      <p:bldP spid="14" grpId="1"/>
      <p:bldP spid="9" grpId="0"/>
      <p:bldP spid="9" grpId="1"/>
      <p:bldP spid="16" grpId="0"/>
      <p:bldP spid="16" grpId="1"/>
      <p:bldP spid="11" grpId="0"/>
      <p:bldP spid="11" grpId="1"/>
      <p:bldP spid="19" grpId="0"/>
      <p:bldP spid="19" grpId="1"/>
      <p:bldP spid="26" grpId="0"/>
      <p:bldP spid="26" grpId="1"/>
      <p:bldP spid="26" grpId="2"/>
      <p:bldP spid="31" grpId="0"/>
      <p:bldP spid="31" grpId="1"/>
      <p:bldP spid="31" grpId="2"/>
      <p:bldP spid="32" grpId="0"/>
      <p:bldP spid="32" grpId="1"/>
      <p:bldP spid="32" grpId="2"/>
      <p:bldP spid="34" grpId="0"/>
      <p:bldP spid="34" grpId="1"/>
      <p:bldP spid="34" grpId="2"/>
      <p:bldP spid="35" grpId="0"/>
      <p:bldP spid="35" grpId="1"/>
      <p:bldP spid="35" grpId="2"/>
      <p:bldP spid="36" grpId="0"/>
      <p:bldP spid="36" grpId="1"/>
      <p:bldP spid="36" grpId="2"/>
      <p:bldP spid="37" grpId="0"/>
      <p:bldP spid="37" grpId="1"/>
      <p:bldP spid="37" grpId="2"/>
      <p:bldP spid="38" grpId="0"/>
      <p:bldP spid="38" grpId="1"/>
      <p:bldP spid="38" grpId="2"/>
      <p:bldP spid="21" grpId="0"/>
      <p:bldP spid="21" grpId="1"/>
      <p:bldP spid="21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555712" y="246744"/>
            <a:ext cx="475154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办公软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件</a:t>
            </a:r>
            <a:endParaRPr lang="en-US" altLang="zh-CN" sz="32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Word</a:t>
            </a:r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PPT</a:t>
            </a:r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Excel</a:t>
            </a:r>
          </a:p>
        </p:txBody>
      </p:sp>
      <p:sp>
        <p:nvSpPr>
          <p:cNvPr id="3" name="矩形 2"/>
          <p:cNvSpPr/>
          <p:nvPr/>
        </p:nvSpPr>
        <p:spPr>
          <a:xfrm>
            <a:off x="69012" y="1125189"/>
            <a:ext cx="690114" cy="2780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各种</a:t>
            </a:r>
            <a:endParaRPr lang="en-US" altLang="zh-CN" sz="3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技术</a:t>
            </a:r>
            <a:endParaRPr lang="zh-CN" altLang="zh-CN" sz="3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788154" y="246744"/>
            <a:ext cx="0" cy="465273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107406" y="1438320"/>
            <a:ext cx="359326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电脑软件硬件</a:t>
            </a:r>
            <a:endParaRPr lang="en-US" altLang="zh-CN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各种故障</a:t>
            </a:r>
            <a:r>
              <a:rPr lang="en-US" altLang="zh-CN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…</a:t>
            </a:r>
          </a:p>
        </p:txBody>
      </p:sp>
      <p:sp>
        <p:nvSpPr>
          <p:cNvPr id="10" name="矩形 9"/>
          <p:cNvSpPr/>
          <p:nvPr/>
        </p:nvSpPr>
        <p:spPr>
          <a:xfrm>
            <a:off x="1197558" y="2108917"/>
            <a:ext cx="263291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图像处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理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Photoshop</a:t>
            </a:r>
            <a:endParaRPr lang="en-US" altLang="zh-CN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979236" y="2955629"/>
            <a:ext cx="427906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重装</a:t>
            </a:r>
            <a:r>
              <a:rPr lang="zh-CN" altLang="en-US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系统</a:t>
            </a:r>
            <a:endParaRPr lang="en-US" altLang="zh-CN" sz="32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XP/ Win7/ Win8</a:t>
            </a:r>
            <a:endParaRPr lang="en-US" altLang="zh-CN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064586" y="3918291"/>
            <a:ext cx="427906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更多技术</a:t>
            </a:r>
            <a:endParaRPr lang="en-US" altLang="zh-CN" sz="32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          只等你来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…</a:t>
            </a:r>
            <a:endParaRPr lang="en-US" altLang="zh-CN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899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772"/>
    </mc:Choice>
    <mc:Fallback xmlns="">
      <p:transition spd="slow" advClick="0" advTm="7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path" presetSubtype="0" fill="hold" grpId="3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5E-6 2.77556E-17 L 0.09219 0.00031 " pathEditMode="relative" rAng="0" ptsTypes="AA">
                                      <p:cBhvr>
                                        <p:cTn id="18" dur="1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01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3" presetClass="entr" presetSubtype="3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path" presetSubtype="0" fill="hold" grpId="3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3.61111E-6 4.61538E-6 L -0.13316 -0.00124 " pathEditMode="relative" rAng="0" ptsTypes="AA">
                                      <p:cBhvr>
                                        <p:cTn id="29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67" y="-62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3" presetClass="entr" presetSubtype="3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path" presetSubtype="0" fill="hold" grpId="3" nodeType="withEffect">
                                  <p:stCondLst>
                                    <p:cond delay="2200"/>
                                  </p:stCondLst>
                                  <p:childTnLst>
                                    <p:animMotion origin="layout" path="M -4.72222E-6 1.23457E-7 L 0.10955 0.00031 " pathEditMode="relative" rAng="0" ptsTypes="AA">
                                      <p:cBhvr>
                                        <p:cTn id="40" dur="1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69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2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3" presetClass="entr" presetSubtype="3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path" presetSubtype="0" fill="hold" grpId="3" nodeType="withEffect">
                                  <p:stCondLst>
                                    <p:cond delay="3200"/>
                                  </p:stCondLst>
                                  <p:childTnLst>
                                    <p:animMotion origin="layout" path="M 4.44444E-6 8.09391E-7 L -0.12014 -0.00155 " pathEditMode="relative" rAng="0" ptsTypes="AA">
                                      <p:cBhvr>
                                        <p:cTn id="51" dur="1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07" y="-93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2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00"/>
                            </p:stCondLst>
                            <p:childTnLst>
                              <p:par>
                                <p:cTn id="63" presetID="42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8.09391E-7 L -0.12014 -0.00155 " pathEditMode="relative" rAng="0" ptsTypes="AA">
                                      <p:cBhvr>
                                        <p:cTn id="64" dur="1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07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2"/>
      <p:bldP spid="2" grpId="3"/>
      <p:bldP spid="3" grpId="0"/>
      <p:bldP spid="9" grpId="0"/>
      <p:bldP spid="9" grpId="2"/>
      <p:bldP spid="9" grpId="3"/>
      <p:bldP spid="10" grpId="0"/>
      <p:bldP spid="10" grpId="2"/>
      <p:bldP spid="10" grpId="3"/>
      <p:bldP spid="11" grpId="0"/>
      <p:bldP spid="11" grpId="2"/>
      <p:bldP spid="11" grpId="3"/>
      <p:bldP spid="12" grpId="0"/>
      <p:bldP spid="12" grpId="1"/>
      <p:bldP spid="12" grpId="2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1|1.2|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2335</TotalTime>
  <Words>663</Words>
  <Application>Microsoft Office PowerPoint</Application>
  <PresentationFormat>全屏显示(16:9)</PresentationFormat>
  <Paragraphs>196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Arial</vt:lpstr>
      <vt:lpstr>宋体</vt:lpstr>
      <vt:lpstr>Calibri</vt:lpstr>
      <vt:lpstr>方正卡通简体</vt:lpstr>
      <vt:lpstr>微软雅黑</vt:lpstr>
      <vt:lpstr>方正静蕾简体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SONY</dc:creator>
  <cp:lastModifiedBy>SONY</cp:lastModifiedBy>
  <cp:revision>153</cp:revision>
  <dcterms:created xsi:type="dcterms:W3CDTF">2010-07-14T07:52:51Z</dcterms:created>
  <dcterms:modified xsi:type="dcterms:W3CDTF">2013-09-19T19:19:46Z</dcterms:modified>
</cp:coreProperties>
</file>

<file path=docProps/thumbnail.jpeg>
</file>